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Lst>
  <p:notesMasterIdLst>
    <p:notesMasterId r:id="rId20"/>
  </p:notesMasterIdLst>
  <p:handoutMasterIdLst>
    <p:handoutMasterId r:id="rId21"/>
  </p:handoutMasterIdLst>
  <p:sldIdLst>
    <p:sldId id="276" r:id="rId5"/>
    <p:sldId id="257" r:id="rId6"/>
    <p:sldId id="299" r:id="rId7"/>
    <p:sldId id="300" r:id="rId8"/>
    <p:sldId id="281" r:id="rId9"/>
    <p:sldId id="311" r:id="rId10"/>
    <p:sldId id="302" r:id="rId11"/>
    <p:sldId id="308" r:id="rId12"/>
    <p:sldId id="310" r:id="rId13"/>
    <p:sldId id="304" r:id="rId14"/>
    <p:sldId id="305" r:id="rId15"/>
    <p:sldId id="306" r:id="rId16"/>
    <p:sldId id="301" r:id="rId17"/>
    <p:sldId id="309"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D0F851-EC5A-4D38-B0AD-8093EC10F338}">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6327" autoAdjust="0"/>
  </p:normalViewPr>
  <p:slideViewPr>
    <p:cSldViewPr snapToGrid="0">
      <p:cViewPr varScale="1">
        <p:scale>
          <a:sx n="62" d="100"/>
          <a:sy n="62" d="100"/>
        </p:scale>
        <p:origin x="828" y="-280"/>
      </p:cViewPr>
      <p:guideLst>
        <p:guide orient="horz" pos="2928"/>
        <p:guide pos="384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5933"/>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8CD7A-E043-4177-900F-100EA6DF4E9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D4E6AC7-E1CC-4E52-BCB5-D2AEA5D49959}">
      <dgm:prSet phldrT="[Text]" custT="1"/>
      <dgm:spPr/>
      <dgm:t>
        <a:bodyPr/>
        <a:lstStyle/>
        <a:p>
          <a:pPr algn="l"/>
          <a:r>
            <a:rPr lang="en-US" sz="2600" u="sng" dirty="0">
              <a:solidFill>
                <a:srgbClr val="FFFF00"/>
              </a:solidFill>
            </a:rPr>
            <a:t>T</a:t>
          </a:r>
          <a:r>
            <a:rPr lang="en-US" sz="2600" dirty="0">
              <a:solidFill>
                <a:srgbClr val="FFFF00"/>
              </a:solidFill>
            </a:rPr>
            <a:t>asks</a:t>
          </a:r>
        </a:p>
      </dgm:t>
    </dgm:pt>
    <dgm:pt modelId="{B61B4215-5185-4CBC-A029-DEFAEE5FB4EE}" type="parTrans" cxnId="{2430C75E-4D56-42FE-A6AA-53BC58E65CD4}">
      <dgm:prSet/>
      <dgm:spPr/>
      <dgm:t>
        <a:bodyPr/>
        <a:lstStyle/>
        <a:p>
          <a:endParaRPr lang="en-US"/>
        </a:p>
      </dgm:t>
    </dgm:pt>
    <dgm:pt modelId="{246473F4-4303-4AE4-9F9C-029B64A9873E}" type="sibTrans" cxnId="{2430C75E-4D56-42FE-A6AA-53BC58E65CD4}">
      <dgm:prSet/>
      <dgm:spPr/>
      <dgm:t>
        <a:bodyPr/>
        <a:lstStyle/>
        <a:p>
          <a:endParaRPr lang="en-US"/>
        </a:p>
      </dgm:t>
    </dgm:pt>
    <dgm:pt modelId="{0286BE9E-6B4D-4C5A-BD0C-9CDEC1C38D4E}">
      <dgm:prSet phldrT="[Text]" custT="1"/>
      <dgm:spPr/>
      <dgm:t>
        <a:bodyPr/>
        <a:lstStyle/>
        <a:p>
          <a:pPr>
            <a:buFont typeface="Arial" panose="020B0604020202020204" pitchFamily="34" charset="0"/>
            <a:buChar char="•"/>
          </a:pPr>
          <a:r>
            <a:rPr lang="en-US" sz="1200" dirty="0">
              <a:solidFill>
                <a:schemeClr val="tx1">
                  <a:lumMod val="85000"/>
                </a:schemeClr>
              </a:solidFill>
            </a:rPr>
            <a:t>Design tasks that involve variety and diversity</a:t>
          </a:r>
          <a:r>
            <a:rPr lang="en-US" sz="1200" dirty="0"/>
            <a:t>.</a:t>
          </a:r>
        </a:p>
      </dgm:t>
    </dgm:pt>
    <dgm:pt modelId="{950E502F-BF5E-4689-904A-1D24046BDAC8}" type="parTrans" cxnId="{AE46CB12-7F72-45F6-AE1D-DE96974CF06B}">
      <dgm:prSet/>
      <dgm:spPr/>
      <dgm:t>
        <a:bodyPr/>
        <a:lstStyle/>
        <a:p>
          <a:endParaRPr lang="en-US"/>
        </a:p>
      </dgm:t>
    </dgm:pt>
    <dgm:pt modelId="{E767B820-D3A6-4CDA-BE03-84A93A70FBB1}" type="sibTrans" cxnId="{AE46CB12-7F72-45F6-AE1D-DE96974CF06B}">
      <dgm:prSet/>
      <dgm:spPr/>
      <dgm:t>
        <a:bodyPr/>
        <a:lstStyle/>
        <a:p>
          <a:endParaRPr lang="en-US"/>
        </a:p>
      </dgm:t>
    </dgm:pt>
    <dgm:pt modelId="{6CA69BC0-0DB8-49E6-84BF-254CEEC8519D}">
      <dgm:prSet phldrT="[Text]" custT="1"/>
      <dgm:spPr/>
      <dgm:t>
        <a:bodyPr/>
        <a:lstStyle/>
        <a:p>
          <a:r>
            <a:rPr lang="en-US" sz="1200" dirty="0">
              <a:solidFill>
                <a:schemeClr val="tx1">
                  <a:lumMod val="85000"/>
                </a:schemeClr>
              </a:solidFill>
            </a:rPr>
            <a:t>Ensure that tasks are interesting and challenging.</a:t>
          </a:r>
        </a:p>
      </dgm:t>
    </dgm:pt>
    <dgm:pt modelId="{374157B0-6CF9-4EDD-9B5C-B398ED12A006}" type="parTrans" cxnId="{0894BBB8-23FB-41B7-BF7D-36DEDB8595D1}">
      <dgm:prSet/>
      <dgm:spPr/>
      <dgm:t>
        <a:bodyPr/>
        <a:lstStyle/>
        <a:p>
          <a:endParaRPr lang="en-US"/>
        </a:p>
      </dgm:t>
    </dgm:pt>
    <dgm:pt modelId="{7C7023C1-9AD1-4F4E-B2B7-206F38F8736F}" type="sibTrans" cxnId="{0894BBB8-23FB-41B7-BF7D-36DEDB8595D1}">
      <dgm:prSet/>
      <dgm:spPr/>
      <dgm:t>
        <a:bodyPr/>
        <a:lstStyle/>
        <a:p>
          <a:endParaRPr lang="en-US"/>
        </a:p>
      </dgm:t>
    </dgm:pt>
    <dgm:pt modelId="{72F04E0E-9464-4636-AE3E-B07BB94D2296}">
      <dgm:prSet phldrT="[Text]" custT="1"/>
      <dgm:spPr/>
      <dgm:t>
        <a:bodyPr/>
        <a:lstStyle/>
        <a:p>
          <a:r>
            <a:rPr lang="en-US" sz="1200" dirty="0">
              <a:solidFill>
                <a:schemeClr val="tx1">
                  <a:lumMod val="85000"/>
                </a:schemeClr>
              </a:solidFill>
            </a:rPr>
            <a:t>Emphasize personal relevance and meaningfulness</a:t>
          </a:r>
          <a:r>
            <a:rPr lang="en-US" sz="1300" dirty="0">
              <a:solidFill>
                <a:schemeClr val="tx1">
                  <a:lumMod val="85000"/>
                </a:schemeClr>
              </a:solidFill>
            </a:rPr>
            <a:t>.</a:t>
          </a:r>
        </a:p>
      </dgm:t>
    </dgm:pt>
    <dgm:pt modelId="{BD4E9CF5-ED6E-4C64-BCAC-3BE8E83E656C}" type="parTrans" cxnId="{4069BB3B-13E9-4901-8C41-C1AF730C9C5E}">
      <dgm:prSet/>
      <dgm:spPr/>
      <dgm:t>
        <a:bodyPr/>
        <a:lstStyle/>
        <a:p>
          <a:endParaRPr lang="en-US"/>
        </a:p>
      </dgm:t>
    </dgm:pt>
    <dgm:pt modelId="{B24B3347-535C-49AA-B94A-E3BEE961EBCC}" type="sibTrans" cxnId="{4069BB3B-13E9-4901-8C41-C1AF730C9C5E}">
      <dgm:prSet/>
      <dgm:spPr/>
      <dgm:t>
        <a:bodyPr/>
        <a:lstStyle/>
        <a:p>
          <a:endParaRPr lang="en-US"/>
        </a:p>
      </dgm:t>
    </dgm:pt>
    <dgm:pt modelId="{7AE5C2F9-F27F-42FD-BB25-96FC3CD0984F}" type="pres">
      <dgm:prSet presAssocID="{D898CD7A-E043-4177-900F-100EA6DF4E97}" presName="vert0" presStyleCnt="0">
        <dgm:presLayoutVars>
          <dgm:dir/>
          <dgm:animOne val="branch"/>
          <dgm:animLvl val="lvl"/>
        </dgm:presLayoutVars>
      </dgm:prSet>
      <dgm:spPr/>
    </dgm:pt>
    <dgm:pt modelId="{9B7D1F5B-4BAA-4ECA-87DC-C37EE8B021BD}" type="pres">
      <dgm:prSet presAssocID="{8D4E6AC7-E1CC-4E52-BCB5-D2AEA5D49959}" presName="thickLine" presStyleLbl="alignNode1" presStyleIdx="0" presStyleCnt="1"/>
      <dgm:spPr/>
    </dgm:pt>
    <dgm:pt modelId="{4550282F-C812-4D56-95C3-9F36C7C75CC8}" type="pres">
      <dgm:prSet presAssocID="{8D4E6AC7-E1CC-4E52-BCB5-D2AEA5D49959}" presName="horz1" presStyleCnt="0"/>
      <dgm:spPr/>
    </dgm:pt>
    <dgm:pt modelId="{1F377EA6-A60D-49DA-A25E-CB0BACEBFC64}" type="pres">
      <dgm:prSet presAssocID="{8D4E6AC7-E1CC-4E52-BCB5-D2AEA5D49959}" presName="tx1" presStyleLbl="revTx" presStyleIdx="0" presStyleCnt="4"/>
      <dgm:spPr/>
    </dgm:pt>
    <dgm:pt modelId="{B02F1C81-1558-4720-AEBF-28A03572CE8D}" type="pres">
      <dgm:prSet presAssocID="{8D4E6AC7-E1CC-4E52-BCB5-D2AEA5D49959}" presName="vert1" presStyleCnt="0"/>
      <dgm:spPr/>
    </dgm:pt>
    <dgm:pt modelId="{BAA28034-969E-47AD-AB46-6F9D5093D395}" type="pres">
      <dgm:prSet presAssocID="{0286BE9E-6B4D-4C5A-BD0C-9CDEC1C38D4E}" presName="vertSpace2a" presStyleCnt="0"/>
      <dgm:spPr/>
    </dgm:pt>
    <dgm:pt modelId="{B1E58DEB-4D64-4384-A144-DC170533EE95}" type="pres">
      <dgm:prSet presAssocID="{0286BE9E-6B4D-4C5A-BD0C-9CDEC1C38D4E}" presName="horz2" presStyleCnt="0"/>
      <dgm:spPr/>
    </dgm:pt>
    <dgm:pt modelId="{89ECAD2A-AAB4-41C8-9FB8-6B253465F6FF}" type="pres">
      <dgm:prSet presAssocID="{0286BE9E-6B4D-4C5A-BD0C-9CDEC1C38D4E}" presName="horzSpace2" presStyleCnt="0"/>
      <dgm:spPr/>
    </dgm:pt>
    <dgm:pt modelId="{BE97472A-4092-4012-A67D-366FB223F2D5}" type="pres">
      <dgm:prSet presAssocID="{0286BE9E-6B4D-4C5A-BD0C-9CDEC1C38D4E}" presName="tx2" presStyleLbl="revTx" presStyleIdx="1" presStyleCnt="4"/>
      <dgm:spPr/>
    </dgm:pt>
    <dgm:pt modelId="{71E81604-38D8-4CB6-A728-FA5E0C57CF6D}" type="pres">
      <dgm:prSet presAssocID="{0286BE9E-6B4D-4C5A-BD0C-9CDEC1C38D4E}" presName="vert2" presStyleCnt="0"/>
      <dgm:spPr/>
    </dgm:pt>
    <dgm:pt modelId="{D75C06FB-C014-4D7D-8612-A953DEF78D2F}" type="pres">
      <dgm:prSet presAssocID="{0286BE9E-6B4D-4C5A-BD0C-9CDEC1C38D4E}" presName="thinLine2b" presStyleLbl="callout" presStyleIdx="0" presStyleCnt="3"/>
      <dgm:spPr/>
    </dgm:pt>
    <dgm:pt modelId="{36EA5A59-4869-4E9D-801A-47AE3DF7AA68}" type="pres">
      <dgm:prSet presAssocID="{0286BE9E-6B4D-4C5A-BD0C-9CDEC1C38D4E}" presName="vertSpace2b" presStyleCnt="0"/>
      <dgm:spPr/>
    </dgm:pt>
    <dgm:pt modelId="{91B0D4F9-FBC4-4A6C-A953-4235F3FE06F9}" type="pres">
      <dgm:prSet presAssocID="{6CA69BC0-0DB8-49E6-84BF-254CEEC8519D}" presName="horz2" presStyleCnt="0"/>
      <dgm:spPr/>
    </dgm:pt>
    <dgm:pt modelId="{1A994562-D297-46A8-BA8D-78606D46C699}" type="pres">
      <dgm:prSet presAssocID="{6CA69BC0-0DB8-49E6-84BF-254CEEC8519D}" presName="horzSpace2" presStyleCnt="0"/>
      <dgm:spPr/>
    </dgm:pt>
    <dgm:pt modelId="{60A5E262-2F6F-44B6-AF3B-F4993BCADAA7}" type="pres">
      <dgm:prSet presAssocID="{6CA69BC0-0DB8-49E6-84BF-254CEEC8519D}" presName="tx2" presStyleLbl="revTx" presStyleIdx="2" presStyleCnt="4"/>
      <dgm:spPr/>
    </dgm:pt>
    <dgm:pt modelId="{26247BAB-FAA3-45F5-8659-D36EE9E5D232}" type="pres">
      <dgm:prSet presAssocID="{6CA69BC0-0DB8-49E6-84BF-254CEEC8519D}" presName="vert2" presStyleCnt="0"/>
      <dgm:spPr/>
    </dgm:pt>
    <dgm:pt modelId="{1DA5EF82-53A1-477E-8A36-D3A8E6AE7861}" type="pres">
      <dgm:prSet presAssocID="{6CA69BC0-0DB8-49E6-84BF-254CEEC8519D}" presName="thinLine2b" presStyleLbl="callout" presStyleIdx="1" presStyleCnt="3"/>
      <dgm:spPr/>
    </dgm:pt>
    <dgm:pt modelId="{0620B701-5F23-4E7B-8357-14797834E0B0}" type="pres">
      <dgm:prSet presAssocID="{6CA69BC0-0DB8-49E6-84BF-254CEEC8519D}" presName="vertSpace2b" presStyleCnt="0"/>
      <dgm:spPr/>
    </dgm:pt>
    <dgm:pt modelId="{57C79CC9-1F8F-4120-A049-3292196FD72E}" type="pres">
      <dgm:prSet presAssocID="{72F04E0E-9464-4636-AE3E-B07BB94D2296}" presName="horz2" presStyleCnt="0"/>
      <dgm:spPr/>
    </dgm:pt>
    <dgm:pt modelId="{A85BB148-DCB0-4BF0-8782-B2F1F5ACC279}" type="pres">
      <dgm:prSet presAssocID="{72F04E0E-9464-4636-AE3E-B07BB94D2296}" presName="horzSpace2" presStyleCnt="0"/>
      <dgm:spPr/>
    </dgm:pt>
    <dgm:pt modelId="{F79E072B-EFB2-40A9-AEF8-F33FC9590D92}" type="pres">
      <dgm:prSet presAssocID="{72F04E0E-9464-4636-AE3E-B07BB94D2296}" presName="tx2" presStyleLbl="revTx" presStyleIdx="3" presStyleCnt="4"/>
      <dgm:spPr/>
    </dgm:pt>
    <dgm:pt modelId="{6C46C63F-5291-411F-9A2F-B03AF4671998}" type="pres">
      <dgm:prSet presAssocID="{72F04E0E-9464-4636-AE3E-B07BB94D2296}" presName="vert2" presStyleCnt="0"/>
      <dgm:spPr/>
    </dgm:pt>
    <dgm:pt modelId="{79093CDF-AC3F-4C9D-96F3-4E4BD13E9FD2}" type="pres">
      <dgm:prSet presAssocID="{72F04E0E-9464-4636-AE3E-B07BB94D2296}" presName="thinLine2b" presStyleLbl="callout" presStyleIdx="2" presStyleCnt="3"/>
      <dgm:spPr/>
    </dgm:pt>
    <dgm:pt modelId="{EEB54BD3-8137-494E-9EE8-A2ADE616C945}" type="pres">
      <dgm:prSet presAssocID="{72F04E0E-9464-4636-AE3E-B07BB94D2296}" presName="vertSpace2b" presStyleCnt="0"/>
      <dgm:spPr/>
    </dgm:pt>
  </dgm:ptLst>
  <dgm:cxnLst>
    <dgm:cxn modelId="{AE46CB12-7F72-45F6-AE1D-DE96974CF06B}" srcId="{8D4E6AC7-E1CC-4E52-BCB5-D2AEA5D49959}" destId="{0286BE9E-6B4D-4C5A-BD0C-9CDEC1C38D4E}" srcOrd="0" destOrd="0" parTransId="{950E502F-BF5E-4689-904A-1D24046BDAC8}" sibTransId="{E767B820-D3A6-4CDA-BE03-84A93A70FBB1}"/>
    <dgm:cxn modelId="{D3929B29-9832-466B-9CCB-5DA421FDBBDF}" type="presOf" srcId="{0286BE9E-6B4D-4C5A-BD0C-9CDEC1C38D4E}" destId="{BE97472A-4092-4012-A67D-366FB223F2D5}" srcOrd="0" destOrd="0" presId="urn:microsoft.com/office/officeart/2008/layout/LinedList"/>
    <dgm:cxn modelId="{4069BB3B-13E9-4901-8C41-C1AF730C9C5E}" srcId="{8D4E6AC7-E1CC-4E52-BCB5-D2AEA5D49959}" destId="{72F04E0E-9464-4636-AE3E-B07BB94D2296}" srcOrd="2" destOrd="0" parTransId="{BD4E9CF5-ED6E-4C64-BCAC-3BE8E83E656C}" sibTransId="{B24B3347-535C-49AA-B94A-E3BEE961EBCC}"/>
    <dgm:cxn modelId="{2430C75E-4D56-42FE-A6AA-53BC58E65CD4}" srcId="{D898CD7A-E043-4177-900F-100EA6DF4E97}" destId="{8D4E6AC7-E1CC-4E52-BCB5-D2AEA5D49959}" srcOrd="0" destOrd="0" parTransId="{B61B4215-5185-4CBC-A029-DEFAEE5FB4EE}" sibTransId="{246473F4-4303-4AE4-9F9C-029B64A9873E}"/>
    <dgm:cxn modelId="{B228724D-B32E-40BD-930D-578F662F40E0}" type="presOf" srcId="{6CA69BC0-0DB8-49E6-84BF-254CEEC8519D}" destId="{60A5E262-2F6F-44B6-AF3B-F4993BCADAA7}" srcOrd="0" destOrd="0" presId="urn:microsoft.com/office/officeart/2008/layout/LinedList"/>
    <dgm:cxn modelId="{2F7F3C50-6C05-47EC-B68D-56E0E22049DC}" type="presOf" srcId="{D898CD7A-E043-4177-900F-100EA6DF4E97}" destId="{7AE5C2F9-F27F-42FD-BB25-96FC3CD0984F}" srcOrd="0" destOrd="0" presId="urn:microsoft.com/office/officeart/2008/layout/LinedList"/>
    <dgm:cxn modelId="{5D9D63A8-BC87-4BA0-930B-4986D065530A}" type="presOf" srcId="{8D4E6AC7-E1CC-4E52-BCB5-D2AEA5D49959}" destId="{1F377EA6-A60D-49DA-A25E-CB0BACEBFC64}" srcOrd="0" destOrd="0" presId="urn:microsoft.com/office/officeart/2008/layout/LinedList"/>
    <dgm:cxn modelId="{0894BBB8-23FB-41B7-BF7D-36DEDB8595D1}" srcId="{8D4E6AC7-E1CC-4E52-BCB5-D2AEA5D49959}" destId="{6CA69BC0-0DB8-49E6-84BF-254CEEC8519D}" srcOrd="1" destOrd="0" parTransId="{374157B0-6CF9-4EDD-9B5C-B398ED12A006}" sibTransId="{7C7023C1-9AD1-4F4E-B2B7-206F38F8736F}"/>
    <dgm:cxn modelId="{B9DE2DF5-F46F-49F4-9122-B4AC08955A1E}" type="presOf" srcId="{72F04E0E-9464-4636-AE3E-B07BB94D2296}" destId="{F79E072B-EFB2-40A9-AEF8-F33FC9590D92}" srcOrd="0" destOrd="0" presId="urn:microsoft.com/office/officeart/2008/layout/LinedList"/>
    <dgm:cxn modelId="{B9A2FCB3-1B27-4DFD-96F0-27CF0F76301F}" type="presParOf" srcId="{7AE5C2F9-F27F-42FD-BB25-96FC3CD0984F}" destId="{9B7D1F5B-4BAA-4ECA-87DC-C37EE8B021BD}" srcOrd="0" destOrd="0" presId="urn:microsoft.com/office/officeart/2008/layout/LinedList"/>
    <dgm:cxn modelId="{12113F4F-6965-413C-8E4C-47A45CBA0C19}" type="presParOf" srcId="{7AE5C2F9-F27F-42FD-BB25-96FC3CD0984F}" destId="{4550282F-C812-4D56-95C3-9F36C7C75CC8}" srcOrd="1" destOrd="0" presId="urn:microsoft.com/office/officeart/2008/layout/LinedList"/>
    <dgm:cxn modelId="{590FDFC0-9BAE-4CA5-9431-458805E81303}" type="presParOf" srcId="{4550282F-C812-4D56-95C3-9F36C7C75CC8}" destId="{1F377EA6-A60D-49DA-A25E-CB0BACEBFC64}" srcOrd="0" destOrd="0" presId="urn:microsoft.com/office/officeart/2008/layout/LinedList"/>
    <dgm:cxn modelId="{A9A48962-6BE5-45F5-B6C4-E29FEC4C8164}" type="presParOf" srcId="{4550282F-C812-4D56-95C3-9F36C7C75CC8}" destId="{B02F1C81-1558-4720-AEBF-28A03572CE8D}" srcOrd="1" destOrd="0" presId="urn:microsoft.com/office/officeart/2008/layout/LinedList"/>
    <dgm:cxn modelId="{41BDA392-F820-41B5-AC3C-018CA7D78A6B}" type="presParOf" srcId="{B02F1C81-1558-4720-AEBF-28A03572CE8D}" destId="{BAA28034-969E-47AD-AB46-6F9D5093D395}" srcOrd="0" destOrd="0" presId="urn:microsoft.com/office/officeart/2008/layout/LinedList"/>
    <dgm:cxn modelId="{D8A21E06-242E-433A-95F5-EA1F42FD7087}" type="presParOf" srcId="{B02F1C81-1558-4720-AEBF-28A03572CE8D}" destId="{B1E58DEB-4D64-4384-A144-DC170533EE95}" srcOrd="1" destOrd="0" presId="urn:microsoft.com/office/officeart/2008/layout/LinedList"/>
    <dgm:cxn modelId="{A6851605-D5BA-457B-BB8C-1F3DDAFF9B27}" type="presParOf" srcId="{B1E58DEB-4D64-4384-A144-DC170533EE95}" destId="{89ECAD2A-AAB4-41C8-9FB8-6B253465F6FF}" srcOrd="0" destOrd="0" presId="urn:microsoft.com/office/officeart/2008/layout/LinedList"/>
    <dgm:cxn modelId="{C7A3DC04-7257-44AB-8B3D-3CD536EB1E86}" type="presParOf" srcId="{B1E58DEB-4D64-4384-A144-DC170533EE95}" destId="{BE97472A-4092-4012-A67D-366FB223F2D5}" srcOrd="1" destOrd="0" presId="urn:microsoft.com/office/officeart/2008/layout/LinedList"/>
    <dgm:cxn modelId="{FF405130-8D81-4497-935D-0A52A64B60AC}" type="presParOf" srcId="{B1E58DEB-4D64-4384-A144-DC170533EE95}" destId="{71E81604-38D8-4CB6-A728-FA5E0C57CF6D}" srcOrd="2" destOrd="0" presId="urn:microsoft.com/office/officeart/2008/layout/LinedList"/>
    <dgm:cxn modelId="{1F15B833-B7A3-461B-B75F-A3CCD213EBE8}" type="presParOf" srcId="{B02F1C81-1558-4720-AEBF-28A03572CE8D}" destId="{D75C06FB-C014-4D7D-8612-A953DEF78D2F}" srcOrd="2" destOrd="0" presId="urn:microsoft.com/office/officeart/2008/layout/LinedList"/>
    <dgm:cxn modelId="{43CCE910-CD89-465A-8365-A8F0AA93B1F6}" type="presParOf" srcId="{B02F1C81-1558-4720-AEBF-28A03572CE8D}" destId="{36EA5A59-4869-4E9D-801A-47AE3DF7AA68}" srcOrd="3" destOrd="0" presId="urn:microsoft.com/office/officeart/2008/layout/LinedList"/>
    <dgm:cxn modelId="{EAE79BB0-438E-4C40-95F5-30037D344011}" type="presParOf" srcId="{B02F1C81-1558-4720-AEBF-28A03572CE8D}" destId="{91B0D4F9-FBC4-4A6C-A953-4235F3FE06F9}" srcOrd="4" destOrd="0" presId="urn:microsoft.com/office/officeart/2008/layout/LinedList"/>
    <dgm:cxn modelId="{BE4E84C3-62C3-4D46-824A-68820C9E10DC}" type="presParOf" srcId="{91B0D4F9-FBC4-4A6C-A953-4235F3FE06F9}" destId="{1A994562-D297-46A8-BA8D-78606D46C699}" srcOrd="0" destOrd="0" presId="urn:microsoft.com/office/officeart/2008/layout/LinedList"/>
    <dgm:cxn modelId="{4115C385-D84E-45A0-9122-7FB55A54CB87}" type="presParOf" srcId="{91B0D4F9-FBC4-4A6C-A953-4235F3FE06F9}" destId="{60A5E262-2F6F-44B6-AF3B-F4993BCADAA7}" srcOrd="1" destOrd="0" presId="urn:microsoft.com/office/officeart/2008/layout/LinedList"/>
    <dgm:cxn modelId="{F456EE60-12F0-4135-93A8-AEDC13C46554}" type="presParOf" srcId="{91B0D4F9-FBC4-4A6C-A953-4235F3FE06F9}" destId="{26247BAB-FAA3-45F5-8659-D36EE9E5D232}" srcOrd="2" destOrd="0" presId="urn:microsoft.com/office/officeart/2008/layout/LinedList"/>
    <dgm:cxn modelId="{00F9430D-5B61-47EA-9F82-878BD0D5854D}" type="presParOf" srcId="{B02F1C81-1558-4720-AEBF-28A03572CE8D}" destId="{1DA5EF82-53A1-477E-8A36-D3A8E6AE7861}" srcOrd="5" destOrd="0" presId="urn:microsoft.com/office/officeart/2008/layout/LinedList"/>
    <dgm:cxn modelId="{62DE4D65-1590-4775-9C3B-7D5A71C12D60}" type="presParOf" srcId="{B02F1C81-1558-4720-AEBF-28A03572CE8D}" destId="{0620B701-5F23-4E7B-8357-14797834E0B0}" srcOrd="6" destOrd="0" presId="urn:microsoft.com/office/officeart/2008/layout/LinedList"/>
    <dgm:cxn modelId="{308B26EB-27AF-4CD5-820A-6401A28A629F}" type="presParOf" srcId="{B02F1C81-1558-4720-AEBF-28A03572CE8D}" destId="{57C79CC9-1F8F-4120-A049-3292196FD72E}" srcOrd="7" destOrd="0" presId="urn:microsoft.com/office/officeart/2008/layout/LinedList"/>
    <dgm:cxn modelId="{18EE19DC-49CA-4CAE-A031-61A59F0ECC8E}" type="presParOf" srcId="{57C79CC9-1F8F-4120-A049-3292196FD72E}" destId="{A85BB148-DCB0-4BF0-8782-B2F1F5ACC279}" srcOrd="0" destOrd="0" presId="urn:microsoft.com/office/officeart/2008/layout/LinedList"/>
    <dgm:cxn modelId="{85B494D8-C8FC-4417-AC7B-0382538D8382}" type="presParOf" srcId="{57C79CC9-1F8F-4120-A049-3292196FD72E}" destId="{F79E072B-EFB2-40A9-AEF8-F33FC9590D92}" srcOrd="1" destOrd="0" presId="urn:microsoft.com/office/officeart/2008/layout/LinedList"/>
    <dgm:cxn modelId="{E3F39870-B50D-4088-80F4-613F97A7FF5A}" type="presParOf" srcId="{57C79CC9-1F8F-4120-A049-3292196FD72E}" destId="{6C46C63F-5291-411F-9A2F-B03AF4671998}" srcOrd="2" destOrd="0" presId="urn:microsoft.com/office/officeart/2008/layout/LinedList"/>
    <dgm:cxn modelId="{9CD04479-8C6C-41D7-AB26-C1125563D0E4}" type="presParOf" srcId="{B02F1C81-1558-4720-AEBF-28A03572CE8D}" destId="{79093CDF-AC3F-4C9D-96F3-4E4BD13E9FD2}" srcOrd="8" destOrd="0" presId="urn:microsoft.com/office/officeart/2008/layout/LinedList"/>
    <dgm:cxn modelId="{D2D18C05-7CA8-4EE1-808B-06C2311ED3E2}" type="presParOf" srcId="{B02F1C81-1558-4720-AEBF-28A03572CE8D}" destId="{EEB54BD3-8137-494E-9EE8-A2ADE616C94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71D3E-46C6-41C8-BC71-141E7A44FB8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B65BF9C-552D-4C5B-8EA0-F2E418B783AD}">
      <dgm:prSet phldrT="[Text]" custT="1"/>
      <dgm:spPr/>
      <dgm:t>
        <a:bodyPr/>
        <a:lstStyle/>
        <a:p>
          <a:pPr algn="l"/>
          <a:r>
            <a:rPr lang="en-US" sz="2600" u="sng" dirty="0">
              <a:solidFill>
                <a:srgbClr val="FFFF00"/>
              </a:solidFill>
            </a:rPr>
            <a:t>A</a:t>
          </a:r>
          <a:r>
            <a:rPr lang="en-US" sz="2600" dirty="0">
              <a:solidFill>
                <a:srgbClr val="FFFF00"/>
              </a:solidFill>
            </a:rPr>
            <a:t>uthority</a:t>
          </a:r>
        </a:p>
      </dgm:t>
    </dgm:pt>
    <dgm:pt modelId="{FF807CB7-DFCA-4B68-A6E5-1A2467173CE1}" type="parTrans" cxnId="{FF01BCEC-93BB-4441-A1C0-43BDC774BF1C}">
      <dgm:prSet/>
      <dgm:spPr/>
      <dgm:t>
        <a:bodyPr/>
        <a:lstStyle/>
        <a:p>
          <a:endParaRPr lang="en-US"/>
        </a:p>
      </dgm:t>
    </dgm:pt>
    <dgm:pt modelId="{136C5743-E4AA-4105-8624-2B822DEC03F4}" type="sibTrans" cxnId="{FF01BCEC-93BB-4441-A1C0-43BDC774BF1C}">
      <dgm:prSet/>
      <dgm:spPr/>
      <dgm:t>
        <a:bodyPr/>
        <a:lstStyle/>
        <a:p>
          <a:endParaRPr lang="en-US"/>
        </a:p>
      </dgm:t>
    </dgm:pt>
    <dgm:pt modelId="{2AE2866F-8B12-468D-8049-DAF8110AACE0}">
      <dgm:prSet phldrT="[Text]" custT="1"/>
      <dgm:spPr/>
      <dgm:t>
        <a:bodyPr/>
        <a:lstStyle/>
        <a:p>
          <a:r>
            <a:rPr lang="en-US" sz="1200" dirty="0">
              <a:solidFill>
                <a:schemeClr val="tx1">
                  <a:lumMod val="85000"/>
                </a:schemeClr>
              </a:solidFill>
            </a:rPr>
            <a:t>Allow students choices guided by interest.</a:t>
          </a:r>
        </a:p>
      </dgm:t>
    </dgm:pt>
    <dgm:pt modelId="{26D10146-2960-4935-B8CC-7E4091746079}" type="parTrans" cxnId="{0329053F-F1BC-4E46-A535-81F3026F5579}">
      <dgm:prSet/>
      <dgm:spPr/>
      <dgm:t>
        <a:bodyPr/>
        <a:lstStyle/>
        <a:p>
          <a:endParaRPr lang="en-US"/>
        </a:p>
      </dgm:t>
    </dgm:pt>
    <dgm:pt modelId="{E59808F0-A4AA-408D-96D2-6CAF47CE4D11}" type="sibTrans" cxnId="{0329053F-F1BC-4E46-A535-81F3026F5579}">
      <dgm:prSet/>
      <dgm:spPr/>
      <dgm:t>
        <a:bodyPr/>
        <a:lstStyle/>
        <a:p>
          <a:endParaRPr lang="en-US"/>
        </a:p>
      </dgm:t>
    </dgm:pt>
    <dgm:pt modelId="{8B2344C5-ABA4-4CA2-8870-7AA10DAFE3B0}">
      <dgm:prSet phldrT="[Text]" custT="1"/>
      <dgm:spPr/>
      <dgm:t>
        <a:bodyPr/>
        <a:lstStyle/>
        <a:p>
          <a:r>
            <a:rPr lang="en-US" sz="1200" dirty="0">
              <a:solidFill>
                <a:schemeClr val="tx1">
                  <a:lumMod val="85000"/>
                </a:schemeClr>
              </a:solidFill>
            </a:rPr>
            <a:t>Allow students to have a voice in establishing priorities in task completion, method of learning, or pace of learning.</a:t>
          </a:r>
        </a:p>
      </dgm:t>
    </dgm:pt>
    <dgm:pt modelId="{4EB2EA5C-5F98-45FA-9D95-258A4586320F}" type="parTrans" cxnId="{EA7EE6EF-FD3F-44A9-BCAC-D3F9C144D61E}">
      <dgm:prSet/>
      <dgm:spPr/>
      <dgm:t>
        <a:bodyPr/>
        <a:lstStyle/>
        <a:p>
          <a:endParaRPr lang="en-US"/>
        </a:p>
      </dgm:t>
    </dgm:pt>
    <dgm:pt modelId="{817E7DC6-F020-42EE-8F55-FC5E2705DECA}" type="sibTrans" cxnId="{EA7EE6EF-FD3F-44A9-BCAC-D3F9C144D61E}">
      <dgm:prSet/>
      <dgm:spPr/>
      <dgm:t>
        <a:bodyPr/>
        <a:lstStyle/>
        <a:p>
          <a:endParaRPr lang="en-US"/>
        </a:p>
      </dgm:t>
    </dgm:pt>
    <dgm:pt modelId="{DB1691A9-C450-48C3-9372-156C222876D0}">
      <dgm:prSet phldrT="[Text]" custT="1"/>
      <dgm:spPr/>
      <dgm:t>
        <a:bodyPr/>
        <a:lstStyle/>
        <a:p>
          <a:r>
            <a:rPr lang="en-US" sz="1200" dirty="0">
              <a:solidFill>
                <a:schemeClr val="tx1">
                  <a:lumMod val="85000"/>
                </a:schemeClr>
              </a:solidFill>
            </a:rPr>
            <a:t>Support students in developing independent thinking and self-regulation.</a:t>
          </a:r>
        </a:p>
      </dgm:t>
    </dgm:pt>
    <dgm:pt modelId="{C7933E32-403A-4D28-88E5-40B293C88F3C}" type="parTrans" cxnId="{4E71F961-1467-44A7-A297-409AA5E7EE19}">
      <dgm:prSet/>
      <dgm:spPr/>
      <dgm:t>
        <a:bodyPr/>
        <a:lstStyle/>
        <a:p>
          <a:endParaRPr lang="en-US"/>
        </a:p>
      </dgm:t>
    </dgm:pt>
    <dgm:pt modelId="{6E35ECE1-5B55-48A9-9FAE-B5080C4D141B}" type="sibTrans" cxnId="{4E71F961-1467-44A7-A297-409AA5E7EE19}">
      <dgm:prSet/>
      <dgm:spPr/>
      <dgm:t>
        <a:bodyPr/>
        <a:lstStyle/>
        <a:p>
          <a:endParaRPr lang="en-US"/>
        </a:p>
      </dgm:t>
    </dgm:pt>
    <dgm:pt modelId="{2D635A7A-8622-40A2-98B4-61BE309C8326}" type="pres">
      <dgm:prSet presAssocID="{59271D3E-46C6-41C8-BC71-141E7A44FB88}" presName="vert0" presStyleCnt="0">
        <dgm:presLayoutVars>
          <dgm:dir/>
          <dgm:animOne val="branch"/>
          <dgm:animLvl val="lvl"/>
        </dgm:presLayoutVars>
      </dgm:prSet>
      <dgm:spPr/>
    </dgm:pt>
    <dgm:pt modelId="{70061C73-F46F-43A4-A238-479F91CD313E}" type="pres">
      <dgm:prSet presAssocID="{BB65BF9C-552D-4C5B-8EA0-F2E418B783AD}" presName="thickLine" presStyleLbl="alignNode1" presStyleIdx="0" presStyleCnt="1"/>
      <dgm:spPr/>
    </dgm:pt>
    <dgm:pt modelId="{617ADB2B-BED0-4DD2-8BA8-6B7D525972FE}" type="pres">
      <dgm:prSet presAssocID="{BB65BF9C-552D-4C5B-8EA0-F2E418B783AD}" presName="horz1" presStyleCnt="0"/>
      <dgm:spPr/>
    </dgm:pt>
    <dgm:pt modelId="{B055BD63-0CD0-4E8A-98E6-976099FCC60C}" type="pres">
      <dgm:prSet presAssocID="{BB65BF9C-552D-4C5B-8EA0-F2E418B783AD}" presName="tx1" presStyleLbl="revTx" presStyleIdx="0" presStyleCnt="4"/>
      <dgm:spPr/>
    </dgm:pt>
    <dgm:pt modelId="{2FFD7E12-8504-4752-B06E-C5A714DF3402}" type="pres">
      <dgm:prSet presAssocID="{BB65BF9C-552D-4C5B-8EA0-F2E418B783AD}" presName="vert1" presStyleCnt="0"/>
      <dgm:spPr/>
    </dgm:pt>
    <dgm:pt modelId="{D2E3014A-55AD-41F9-A31E-49A1DDFC23EC}" type="pres">
      <dgm:prSet presAssocID="{2AE2866F-8B12-468D-8049-DAF8110AACE0}" presName="vertSpace2a" presStyleCnt="0"/>
      <dgm:spPr/>
    </dgm:pt>
    <dgm:pt modelId="{B41642FF-3471-45AE-9BE7-906FBA996D84}" type="pres">
      <dgm:prSet presAssocID="{2AE2866F-8B12-468D-8049-DAF8110AACE0}" presName="horz2" presStyleCnt="0"/>
      <dgm:spPr/>
    </dgm:pt>
    <dgm:pt modelId="{390E04F2-00C4-448C-B51D-2FE3BF69950A}" type="pres">
      <dgm:prSet presAssocID="{2AE2866F-8B12-468D-8049-DAF8110AACE0}" presName="horzSpace2" presStyleCnt="0"/>
      <dgm:spPr/>
    </dgm:pt>
    <dgm:pt modelId="{1AA34C1A-51E0-46A5-9176-48EE4998D9F3}" type="pres">
      <dgm:prSet presAssocID="{2AE2866F-8B12-468D-8049-DAF8110AACE0}" presName="tx2" presStyleLbl="revTx" presStyleIdx="1" presStyleCnt="4"/>
      <dgm:spPr/>
    </dgm:pt>
    <dgm:pt modelId="{82E60F01-7437-4663-80C0-53A35165A0E1}" type="pres">
      <dgm:prSet presAssocID="{2AE2866F-8B12-468D-8049-DAF8110AACE0}" presName="vert2" presStyleCnt="0"/>
      <dgm:spPr/>
    </dgm:pt>
    <dgm:pt modelId="{806DD2CE-D354-4AEA-965D-18C498B9044D}" type="pres">
      <dgm:prSet presAssocID="{2AE2866F-8B12-468D-8049-DAF8110AACE0}" presName="thinLine2b" presStyleLbl="callout" presStyleIdx="0" presStyleCnt="3"/>
      <dgm:spPr/>
    </dgm:pt>
    <dgm:pt modelId="{35C2BA59-28EB-403C-B190-35872CEBE7A7}" type="pres">
      <dgm:prSet presAssocID="{2AE2866F-8B12-468D-8049-DAF8110AACE0}" presName="vertSpace2b" presStyleCnt="0"/>
      <dgm:spPr/>
    </dgm:pt>
    <dgm:pt modelId="{D30AC2CB-5788-437F-AE66-81288FD90C90}" type="pres">
      <dgm:prSet presAssocID="{8B2344C5-ABA4-4CA2-8870-7AA10DAFE3B0}" presName="horz2" presStyleCnt="0"/>
      <dgm:spPr/>
    </dgm:pt>
    <dgm:pt modelId="{9574A128-5ADC-4031-B512-BE50C8A7418A}" type="pres">
      <dgm:prSet presAssocID="{8B2344C5-ABA4-4CA2-8870-7AA10DAFE3B0}" presName="horzSpace2" presStyleCnt="0"/>
      <dgm:spPr/>
    </dgm:pt>
    <dgm:pt modelId="{644F8A9F-5125-4DA5-8783-EC1009A8DD76}" type="pres">
      <dgm:prSet presAssocID="{8B2344C5-ABA4-4CA2-8870-7AA10DAFE3B0}" presName="tx2" presStyleLbl="revTx" presStyleIdx="2" presStyleCnt="4"/>
      <dgm:spPr/>
    </dgm:pt>
    <dgm:pt modelId="{DED92A05-4722-41FF-AA44-5B36C6979CEE}" type="pres">
      <dgm:prSet presAssocID="{8B2344C5-ABA4-4CA2-8870-7AA10DAFE3B0}" presName="vert2" presStyleCnt="0"/>
      <dgm:spPr/>
    </dgm:pt>
    <dgm:pt modelId="{7B7DDAD7-C29D-4FF2-8060-4266324C75BC}" type="pres">
      <dgm:prSet presAssocID="{8B2344C5-ABA4-4CA2-8870-7AA10DAFE3B0}" presName="thinLine2b" presStyleLbl="callout" presStyleIdx="1" presStyleCnt="3"/>
      <dgm:spPr/>
    </dgm:pt>
    <dgm:pt modelId="{95BD1BEB-FD08-4B42-A8E3-AD07AE5169A7}" type="pres">
      <dgm:prSet presAssocID="{8B2344C5-ABA4-4CA2-8870-7AA10DAFE3B0}" presName="vertSpace2b" presStyleCnt="0"/>
      <dgm:spPr/>
    </dgm:pt>
    <dgm:pt modelId="{ECC5D8C1-3619-4FBC-A5E9-A563EF48D858}" type="pres">
      <dgm:prSet presAssocID="{DB1691A9-C450-48C3-9372-156C222876D0}" presName="horz2" presStyleCnt="0"/>
      <dgm:spPr/>
    </dgm:pt>
    <dgm:pt modelId="{BF2CE5DF-E6E8-4464-8B0E-1ED1D2F2CD63}" type="pres">
      <dgm:prSet presAssocID="{DB1691A9-C450-48C3-9372-156C222876D0}" presName="horzSpace2" presStyleCnt="0"/>
      <dgm:spPr/>
    </dgm:pt>
    <dgm:pt modelId="{915A90F7-10C8-413B-B1A7-A60ED644130E}" type="pres">
      <dgm:prSet presAssocID="{DB1691A9-C450-48C3-9372-156C222876D0}" presName="tx2" presStyleLbl="revTx" presStyleIdx="3" presStyleCnt="4"/>
      <dgm:spPr/>
    </dgm:pt>
    <dgm:pt modelId="{48B6481F-5E79-4733-8819-FB172A87F88F}" type="pres">
      <dgm:prSet presAssocID="{DB1691A9-C450-48C3-9372-156C222876D0}" presName="vert2" presStyleCnt="0"/>
      <dgm:spPr/>
    </dgm:pt>
    <dgm:pt modelId="{17D3A24A-5025-4381-B529-9ED2D4EAE2DB}" type="pres">
      <dgm:prSet presAssocID="{DB1691A9-C450-48C3-9372-156C222876D0}" presName="thinLine2b" presStyleLbl="callout" presStyleIdx="2" presStyleCnt="3"/>
      <dgm:spPr/>
    </dgm:pt>
    <dgm:pt modelId="{8A33B2F6-FAE5-4606-BAA6-20C43D3E9A27}" type="pres">
      <dgm:prSet presAssocID="{DB1691A9-C450-48C3-9372-156C222876D0}" presName="vertSpace2b" presStyleCnt="0"/>
      <dgm:spPr/>
    </dgm:pt>
  </dgm:ptLst>
  <dgm:cxnLst>
    <dgm:cxn modelId="{0329053F-F1BC-4E46-A535-81F3026F5579}" srcId="{BB65BF9C-552D-4C5B-8EA0-F2E418B783AD}" destId="{2AE2866F-8B12-468D-8049-DAF8110AACE0}" srcOrd="0" destOrd="0" parTransId="{26D10146-2960-4935-B8CC-7E4091746079}" sibTransId="{E59808F0-A4AA-408D-96D2-6CAF47CE4D11}"/>
    <dgm:cxn modelId="{4E71F961-1467-44A7-A297-409AA5E7EE19}" srcId="{BB65BF9C-552D-4C5B-8EA0-F2E418B783AD}" destId="{DB1691A9-C450-48C3-9372-156C222876D0}" srcOrd="2" destOrd="0" parTransId="{C7933E32-403A-4D28-88E5-40B293C88F3C}" sibTransId="{6E35ECE1-5B55-48A9-9FAE-B5080C4D141B}"/>
    <dgm:cxn modelId="{DA279C8B-438C-444F-B578-CB06510FE690}" type="presOf" srcId="{8B2344C5-ABA4-4CA2-8870-7AA10DAFE3B0}" destId="{644F8A9F-5125-4DA5-8783-EC1009A8DD76}" srcOrd="0" destOrd="0" presId="urn:microsoft.com/office/officeart/2008/layout/LinedList"/>
    <dgm:cxn modelId="{046109B0-6E5E-4696-B0E1-9E605FE38A6E}" type="presOf" srcId="{DB1691A9-C450-48C3-9372-156C222876D0}" destId="{915A90F7-10C8-413B-B1A7-A60ED644130E}" srcOrd="0" destOrd="0" presId="urn:microsoft.com/office/officeart/2008/layout/LinedList"/>
    <dgm:cxn modelId="{2E16A7BB-CED8-4336-8C23-F5FABC19EFD9}" type="presOf" srcId="{BB65BF9C-552D-4C5B-8EA0-F2E418B783AD}" destId="{B055BD63-0CD0-4E8A-98E6-976099FCC60C}" srcOrd="0" destOrd="0" presId="urn:microsoft.com/office/officeart/2008/layout/LinedList"/>
    <dgm:cxn modelId="{9C7F43E7-006B-4473-A73C-9823E69E1765}" type="presOf" srcId="{2AE2866F-8B12-468D-8049-DAF8110AACE0}" destId="{1AA34C1A-51E0-46A5-9176-48EE4998D9F3}" srcOrd="0" destOrd="0" presId="urn:microsoft.com/office/officeart/2008/layout/LinedList"/>
    <dgm:cxn modelId="{FF01BCEC-93BB-4441-A1C0-43BDC774BF1C}" srcId="{59271D3E-46C6-41C8-BC71-141E7A44FB88}" destId="{BB65BF9C-552D-4C5B-8EA0-F2E418B783AD}" srcOrd="0" destOrd="0" parTransId="{FF807CB7-DFCA-4B68-A6E5-1A2467173CE1}" sibTransId="{136C5743-E4AA-4105-8624-2B822DEC03F4}"/>
    <dgm:cxn modelId="{EA7EE6EF-FD3F-44A9-BCAC-D3F9C144D61E}" srcId="{BB65BF9C-552D-4C5B-8EA0-F2E418B783AD}" destId="{8B2344C5-ABA4-4CA2-8870-7AA10DAFE3B0}" srcOrd="1" destOrd="0" parTransId="{4EB2EA5C-5F98-45FA-9D95-258A4586320F}" sibTransId="{817E7DC6-F020-42EE-8F55-FC5E2705DECA}"/>
    <dgm:cxn modelId="{F6F970F7-98B8-4E33-A4DD-B35474F540C3}" type="presOf" srcId="{59271D3E-46C6-41C8-BC71-141E7A44FB88}" destId="{2D635A7A-8622-40A2-98B4-61BE309C8326}" srcOrd="0" destOrd="0" presId="urn:microsoft.com/office/officeart/2008/layout/LinedList"/>
    <dgm:cxn modelId="{991BDDC2-531E-4B4F-862D-3F7D5AEAAF60}" type="presParOf" srcId="{2D635A7A-8622-40A2-98B4-61BE309C8326}" destId="{70061C73-F46F-43A4-A238-479F91CD313E}" srcOrd="0" destOrd="0" presId="urn:microsoft.com/office/officeart/2008/layout/LinedList"/>
    <dgm:cxn modelId="{7A327D68-F345-4D40-862C-505F01F87EDE}" type="presParOf" srcId="{2D635A7A-8622-40A2-98B4-61BE309C8326}" destId="{617ADB2B-BED0-4DD2-8BA8-6B7D525972FE}" srcOrd="1" destOrd="0" presId="urn:microsoft.com/office/officeart/2008/layout/LinedList"/>
    <dgm:cxn modelId="{623F11AA-CDDC-41D6-A38F-8348F4DD207E}" type="presParOf" srcId="{617ADB2B-BED0-4DD2-8BA8-6B7D525972FE}" destId="{B055BD63-0CD0-4E8A-98E6-976099FCC60C}" srcOrd="0" destOrd="0" presId="urn:microsoft.com/office/officeart/2008/layout/LinedList"/>
    <dgm:cxn modelId="{9307E593-CEBD-4995-B003-96131D614797}" type="presParOf" srcId="{617ADB2B-BED0-4DD2-8BA8-6B7D525972FE}" destId="{2FFD7E12-8504-4752-B06E-C5A714DF3402}" srcOrd="1" destOrd="0" presId="urn:microsoft.com/office/officeart/2008/layout/LinedList"/>
    <dgm:cxn modelId="{77A29B19-AE01-436E-8635-37A1EECA26ED}" type="presParOf" srcId="{2FFD7E12-8504-4752-B06E-C5A714DF3402}" destId="{D2E3014A-55AD-41F9-A31E-49A1DDFC23EC}" srcOrd="0" destOrd="0" presId="urn:microsoft.com/office/officeart/2008/layout/LinedList"/>
    <dgm:cxn modelId="{E581FCB6-8DD5-49AB-83DE-5B54CCA76518}" type="presParOf" srcId="{2FFD7E12-8504-4752-B06E-C5A714DF3402}" destId="{B41642FF-3471-45AE-9BE7-906FBA996D84}" srcOrd="1" destOrd="0" presId="urn:microsoft.com/office/officeart/2008/layout/LinedList"/>
    <dgm:cxn modelId="{B348B037-759B-4016-92B6-410B8840115E}" type="presParOf" srcId="{B41642FF-3471-45AE-9BE7-906FBA996D84}" destId="{390E04F2-00C4-448C-B51D-2FE3BF69950A}" srcOrd="0" destOrd="0" presId="urn:microsoft.com/office/officeart/2008/layout/LinedList"/>
    <dgm:cxn modelId="{602C9CD3-ECC2-4A82-A423-47A06CD3C9E8}" type="presParOf" srcId="{B41642FF-3471-45AE-9BE7-906FBA996D84}" destId="{1AA34C1A-51E0-46A5-9176-48EE4998D9F3}" srcOrd="1" destOrd="0" presId="urn:microsoft.com/office/officeart/2008/layout/LinedList"/>
    <dgm:cxn modelId="{17D0BDF8-C73E-4448-866C-A9205E86B1EF}" type="presParOf" srcId="{B41642FF-3471-45AE-9BE7-906FBA996D84}" destId="{82E60F01-7437-4663-80C0-53A35165A0E1}" srcOrd="2" destOrd="0" presId="urn:microsoft.com/office/officeart/2008/layout/LinedList"/>
    <dgm:cxn modelId="{0864EBE5-C7E6-439E-B56D-8BA363BF8576}" type="presParOf" srcId="{2FFD7E12-8504-4752-B06E-C5A714DF3402}" destId="{806DD2CE-D354-4AEA-965D-18C498B9044D}" srcOrd="2" destOrd="0" presId="urn:microsoft.com/office/officeart/2008/layout/LinedList"/>
    <dgm:cxn modelId="{7AD9FA6F-4535-4FBF-8C80-CBB6489651E1}" type="presParOf" srcId="{2FFD7E12-8504-4752-B06E-C5A714DF3402}" destId="{35C2BA59-28EB-403C-B190-35872CEBE7A7}" srcOrd="3" destOrd="0" presId="urn:microsoft.com/office/officeart/2008/layout/LinedList"/>
    <dgm:cxn modelId="{B92F4D70-52D1-4EDD-A85C-141D719ECCE4}" type="presParOf" srcId="{2FFD7E12-8504-4752-B06E-C5A714DF3402}" destId="{D30AC2CB-5788-437F-AE66-81288FD90C90}" srcOrd="4" destOrd="0" presId="urn:microsoft.com/office/officeart/2008/layout/LinedList"/>
    <dgm:cxn modelId="{354A53B6-3786-4471-9DBD-7E38C80AAB4A}" type="presParOf" srcId="{D30AC2CB-5788-437F-AE66-81288FD90C90}" destId="{9574A128-5ADC-4031-B512-BE50C8A7418A}" srcOrd="0" destOrd="0" presId="urn:microsoft.com/office/officeart/2008/layout/LinedList"/>
    <dgm:cxn modelId="{64BA2070-642B-4B71-AC0E-60A73DCE7D8F}" type="presParOf" srcId="{D30AC2CB-5788-437F-AE66-81288FD90C90}" destId="{644F8A9F-5125-4DA5-8783-EC1009A8DD76}" srcOrd="1" destOrd="0" presId="urn:microsoft.com/office/officeart/2008/layout/LinedList"/>
    <dgm:cxn modelId="{903AE7F8-3152-427C-ABB5-7A4A9399023C}" type="presParOf" srcId="{D30AC2CB-5788-437F-AE66-81288FD90C90}" destId="{DED92A05-4722-41FF-AA44-5B36C6979CEE}" srcOrd="2" destOrd="0" presId="urn:microsoft.com/office/officeart/2008/layout/LinedList"/>
    <dgm:cxn modelId="{1C28B989-AF41-4920-ADF5-851B95FE63EE}" type="presParOf" srcId="{2FFD7E12-8504-4752-B06E-C5A714DF3402}" destId="{7B7DDAD7-C29D-4FF2-8060-4266324C75BC}" srcOrd="5" destOrd="0" presId="urn:microsoft.com/office/officeart/2008/layout/LinedList"/>
    <dgm:cxn modelId="{92CA2C92-15E9-468D-865A-235AFD1E0499}" type="presParOf" srcId="{2FFD7E12-8504-4752-B06E-C5A714DF3402}" destId="{95BD1BEB-FD08-4B42-A8E3-AD07AE5169A7}" srcOrd="6" destOrd="0" presId="urn:microsoft.com/office/officeart/2008/layout/LinedList"/>
    <dgm:cxn modelId="{17B06FBC-314F-4D61-A321-B023173D9AD1}" type="presParOf" srcId="{2FFD7E12-8504-4752-B06E-C5A714DF3402}" destId="{ECC5D8C1-3619-4FBC-A5E9-A563EF48D858}" srcOrd="7" destOrd="0" presId="urn:microsoft.com/office/officeart/2008/layout/LinedList"/>
    <dgm:cxn modelId="{C8150DC9-850D-4519-B015-270AC54F927C}" type="presParOf" srcId="{ECC5D8C1-3619-4FBC-A5E9-A563EF48D858}" destId="{BF2CE5DF-E6E8-4464-8B0E-1ED1D2F2CD63}" srcOrd="0" destOrd="0" presId="urn:microsoft.com/office/officeart/2008/layout/LinedList"/>
    <dgm:cxn modelId="{B545914F-55D5-4C4D-B599-1948D534CB34}" type="presParOf" srcId="{ECC5D8C1-3619-4FBC-A5E9-A563EF48D858}" destId="{915A90F7-10C8-413B-B1A7-A60ED644130E}" srcOrd="1" destOrd="0" presId="urn:microsoft.com/office/officeart/2008/layout/LinedList"/>
    <dgm:cxn modelId="{4E710154-7081-4A4C-AD02-24FB39B64DF0}" type="presParOf" srcId="{ECC5D8C1-3619-4FBC-A5E9-A563EF48D858}" destId="{48B6481F-5E79-4733-8819-FB172A87F88F}" srcOrd="2" destOrd="0" presId="urn:microsoft.com/office/officeart/2008/layout/LinedList"/>
    <dgm:cxn modelId="{9DC59AC1-274C-4D6B-9395-8DE33D83B393}" type="presParOf" srcId="{2FFD7E12-8504-4752-B06E-C5A714DF3402}" destId="{17D3A24A-5025-4381-B529-9ED2D4EAE2DB}" srcOrd="8" destOrd="0" presId="urn:microsoft.com/office/officeart/2008/layout/LinedList"/>
    <dgm:cxn modelId="{D97275D5-4651-4819-AAF8-F9EEAD425788}" type="presParOf" srcId="{2FFD7E12-8504-4752-B06E-C5A714DF3402}" destId="{8A33B2F6-FAE5-4606-BAA6-20C43D3E9A27}"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D2251B-300A-4DC3-9870-803B0DE2C09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9EE194C-9830-4E6A-8196-8A643972142C}">
      <dgm:prSet phldrT="[Text]" custT="1"/>
      <dgm:spPr/>
      <dgm:t>
        <a:bodyPr/>
        <a:lstStyle/>
        <a:p>
          <a:pPr algn="l"/>
          <a:r>
            <a:rPr lang="en-US" sz="2600" u="sng" dirty="0">
              <a:solidFill>
                <a:srgbClr val="FFFF00"/>
              </a:solidFill>
            </a:rPr>
            <a:t>R</a:t>
          </a:r>
          <a:r>
            <a:rPr lang="en-US" sz="2600" dirty="0">
              <a:solidFill>
                <a:srgbClr val="FFFF00"/>
              </a:solidFill>
            </a:rPr>
            <a:t>ecognition</a:t>
          </a:r>
        </a:p>
      </dgm:t>
    </dgm:pt>
    <dgm:pt modelId="{7E7F2598-1AEA-4E06-8B23-3F63D14D1E21}" type="parTrans" cxnId="{44DB4E43-D38A-40B5-9F06-4161902D0120}">
      <dgm:prSet/>
      <dgm:spPr/>
      <dgm:t>
        <a:bodyPr/>
        <a:lstStyle/>
        <a:p>
          <a:endParaRPr lang="en-US"/>
        </a:p>
      </dgm:t>
    </dgm:pt>
    <dgm:pt modelId="{D3060E54-8F9B-4CFF-9201-BFC0504EF764}" type="sibTrans" cxnId="{44DB4E43-D38A-40B5-9F06-4161902D0120}">
      <dgm:prSet/>
      <dgm:spPr/>
      <dgm:t>
        <a:bodyPr/>
        <a:lstStyle/>
        <a:p>
          <a:endParaRPr lang="en-US"/>
        </a:p>
      </dgm:t>
    </dgm:pt>
    <dgm:pt modelId="{405A0F14-B957-4C2A-9BDA-49D56EEE33A1}">
      <dgm:prSet phldrT="[Text]" custT="1"/>
      <dgm:spPr/>
      <dgm:t>
        <a:bodyPr/>
        <a:lstStyle/>
        <a:p>
          <a:r>
            <a:rPr lang="en-US" sz="1200" dirty="0">
              <a:solidFill>
                <a:schemeClr val="tx1">
                  <a:lumMod val="85000"/>
                </a:schemeClr>
              </a:solidFill>
            </a:rPr>
            <a:t>Recognize students’ progress and accomplishments, especially for low-confidence students.</a:t>
          </a:r>
        </a:p>
      </dgm:t>
    </dgm:pt>
    <dgm:pt modelId="{93874029-5DCF-4BE7-B67E-3B4E8EE2516D}" type="parTrans" cxnId="{81A8E73F-ED09-40A7-89E7-1B097F091758}">
      <dgm:prSet/>
      <dgm:spPr/>
      <dgm:t>
        <a:bodyPr/>
        <a:lstStyle/>
        <a:p>
          <a:endParaRPr lang="en-US"/>
        </a:p>
      </dgm:t>
    </dgm:pt>
    <dgm:pt modelId="{CEA70FFE-2E2B-4E8F-A4E8-72E5799C5834}" type="sibTrans" cxnId="{81A8E73F-ED09-40A7-89E7-1B097F091758}">
      <dgm:prSet/>
      <dgm:spPr/>
      <dgm:t>
        <a:bodyPr/>
        <a:lstStyle/>
        <a:p>
          <a:endParaRPr lang="en-US"/>
        </a:p>
      </dgm:t>
    </dgm:pt>
    <dgm:pt modelId="{1A0D3F2F-09F9-4293-82B0-ED6445EECE14}">
      <dgm:prSet phldrT="[Text]" custT="1"/>
      <dgm:spPr/>
      <dgm:t>
        <a:bodyPr/>
        <a:lstStyle/>
        <a:p>
          <a:r>
            <a:rPr lang="en-US" sz="1200" dirty="0">
              <a:solidFill>
                <a:schemeClr val="tx1">
                  <a:lumMod val="85000"/>
                </a:schemeClr>
              </a:solidFill>
            </a:rPr>
            <a:t>Give positive feedback that focuses on personal improvement &amp; showcase how to grow from this.</a:t>
          </a:r>
        </a:p>
      </dgm:t>
    </dgm:pt>
    <dgm:pt modelId="{D573143C-3F54-4038-B809-3F5AC65470E5}" type="parTrans" cxnId="{068A7FE3-8A05-453C-9695-4E65255EFB79}">
      <dgm:prSet/>
      <dgm:spPr/>
      <dgm:t>
        <a:bodyPr/>
        <a:lstStyle/>
        <a:p>
          <a:endParaRPr lang="en-US"/>
        </a:p>
      </dgm:t>
    </dgm:pt>
    <dgm:pt modelId="{A5A8D024-7213-46B9-83B6-7296547AFA5F}" type="sibTrans" cxnId="{068A7FE3-8A05-453C-9695-4E65255EFB79}">
      <dgm:prSet/>
      <dgm:spPr/>
      <dgm:t>
        <a:bodyPr/>
        <a:lstStyle/>
        <a:p>
          <a:endParaRPr lang="en-US"/>
        </a:p>
      </dgm:t>
    </dgm:pt>
    <dgm:pt modelId="{F443B171-CD85-47E1-AA79-02CEC766BF8D}">
      <dgm:prSet phldrT="[Text]" custT="1"/>
      <dgm:spPr/>
      <dgm:t>
        <a:bodyPr/>
        <a:lstStyle/>
        <a:p>
          <a:r>
            <a:rPr lang="en-US" sz="1200" dirty="0">
              <a:solidFill>
                <a:schemeClr val="tx1">
                  <a:lumMod val="85000"/>
                </a:schemeClr>
              </a:solidFill>
            </a:rPr>
            <a:t>Give equal opportunity to receive rewards that focus on efforts, progress, and meaningful aspects of performance.</a:t>
          </a:r>
        </a:p>
      </dgm:t>
    </dgm:pt>
    <dgm:pt modelId="{2393BFB0-BA94-4DA5-BE49-D0143D43485C}" type="parTrans" cxnId="{5B87900F-6F7F-4059-8555-529DAD0C0D94}">
      <dgm:prSet/>
      <dgm:spPr/>
      <dgm:t>
        <a:bodyPr/>
        <a:lstStyle/>
        <a:p>
          <a:endParaRPr lang="en-US"/>
        </a:p>
      </dgm:t>
    </dgm:pt>
    <dgm:pt modelId="{CFADEAF7-10DD-430C-BF54-E5E77911CDFD}" type="sibTrans" cxnId="{5B87900F-6F7F-4059-8555-529DAD0C0D94}">
      <dgm:prSet/>
      <dgm:spPr/>
      <dgm:t>
        <a:bodyPr/>
        <a:lstStyle/>
        <a:p>
          <a:endParaRPr lang="en-US"/>
        </a:p>
      </dgm:t>
    </dgm:pt>
    <dgm:pt modelId="{ED764DCB-FB4C-40E4-80E6-DAC36E1A68AA}" type="pres">
      <dgm:prSet presAssocID="{61D2251B-300A-4DC3-9870-803B0DE2C098}" presName="vert0" presStyleCnt="0">
        <dgm:presLayoutVars>
          <dgm:dir/>
          <dgm:animOne val="branch"/>
          <dgm:animLvl val="lvl"/>
        </dgm:presLayoutVars>
      </dgm:prSet>
      <dgm:spPr/>
    </dgm:pt>
    <dgm:pt modelId="{B57298D0-6625-4BEF-8B9C-159AB0BECB47}" type="pres">
      <dgm:prSet presAssocID="{69EE194C-9830-4E6A-8196-8A643972142C}" presName="thickLine" presStyleLbl="alignNode1" presStyleIdx="0" presStyleCnt="1"/>
      <dgm:spPr/>
    </dgm:pt>
    <dgm:pt modelId="{C450861B-E9AA-4ECA-AC8E-260F4209B217}" type="pres">
      <dgm:prSet presAssocID="{69EE194C-9830-4E6A-8196-8A643972142C}" presName="horz1" presStyleCnt="0"/>
      <dgm:spPr/>
    </dgm:pt>
    <dgm:pt modelId="{CE9A6DE1-2C79-4129-870E-6E4FA9561BAA}" type="pres">
      <dgm:prSet presAssocID="{69EE194C-9830-4E6A-8196-8A643972142C}" presName="tx1" presStyleLbl="revTx" presStyleIdx="0" presStyleCnt="4"/>
      <dgm:spPr/>
    </dgm:pt>
    <dgm:pt modelId="{F2B40385-C941-48AE-92DC-8196B671A1B4}" type="pres">
      <dgm:prSet presAssocID="{69EE194C-9830-4E6A-8196-8A643972142C}" presName="vert1" presStyleCnt="0"/>
      <dgm:spPr/>
    </dgm:pt>
    <dgm:pt modelId="{ECF6DF6E-1095-4611-B9D3-0BA0D259950D}" type="pres">
      <dgm:prSet presAssocID="{405A0F14-B957-4C2A-9BDA-49D56EEE33A1}" presName="vertSpace2a" presStyleCnt="0"/>
      <dgm:spPr/>
    </dgm:pt>
    <dgm:pt modelId="{2D66CD5C-4B9D-439F-B7F5-F312773368E2}" type="pres">
      <dgm:prSet presAssocID="{405A0F14-B957-4C2A-9BDA-49D56EEE33A1}" presName="horz2" presStyleCnt="0"/>
      <dgm:spPr/>
    </dgm:pt>
    <dgm:pt modelId="{D0ABAC9C-9997-4B21-BE08-5CDF70CEAD03}" type="pres">
      <dgm:prSet presAssocID="{405A0F14-B957-4C2A-9BDA-49D56EEE33A1}" presName="horzSpace2" presStyleCnt="0"/>
      <dgm:spPr/>
    </dgm:pt>
    <dgm:pt modelId="{06FDC806-CA7D-48FF-A984-1267B9E5071A}" type="pres">
      <dgm:prSet presAssocID="{405A0F14-B957-4C2A-9BDA-49D56EEE33A1}" presName="tx2" presStyleLbl="revTx" presStyleIdx="1" presStyleCnt="4"/>
      <dgm:spPr/>
    </dgm:pt>
    <dgm:pt modelId="{21A60496-4D24-4260-B500-3971B5115E97}" type="pres">
      <dgm:prSet presAssocID="{405A0F14-B957-4C2A-9BDA-49D56EEE33A1}" presName="vert2" presStyleCnt="0"/>
      <dgm:spPr/>
    </dgm:pt>
    <dgm:pt modelId="{D15FDCED-42C8-4EAF-B1DC-D4096BF28BF2}" type="pres">
      <dgm:prSet presAssocID="{405A0F14-B957-4C2A-9BDA-49D56EEE33A1}" presName="thinLine2b" presStyleLbl="callout" presStyleIdx="0" presStyleCnt="3"/>
      <dgm:spPr/>
    </dgm:pt>
    <dgm:pt modelId="{EFD75997-32ED-4952-844F-3287E961213B}" type="pres">
      <dgm:prSet presAssocID="{405A0F14-B957-4C2A-9BDA-49D56EEE33A1}" presName="vertSpace2b" presStyleCnt="0"/>
      <dgm:spPr/>
    </dgm:pt>
    <dgm:pt modelId="{66491EAB-37A1-4A82-B5AA-871C92DD78D0}" type="pres">
      <dgm:prSet presAssocID="{1A0D3F2F-09F9-4293-82B0-ED6445EECE14}" presName="horz2" presStyleCnt="0"/>
      <dgm:spPr/>
    </dgm:pt>
    <dgm:pt modelId="{559E87F3-6174-4B0A-9E2E-D3DCA1D13C0E}" type="pres">
      <dgm:prSet presAssocID="{1A0D3F2F-09F9-4293-82B0-ED6445EECE14}" presName="horzSpace2" presStyleCnt="0"/>
      <dgm:spPr/>
    </dgm:pt>
    <dgm:pt modelId="{B8D808D2-BFDB-4F47-A64F-749A594C91AA}" type="pres">
      <dgm:prSet presAssocID="{1A0D3F2F-09F9-4293-82B0-ED6445EECE14}" presName="tx2" presStyleLbl="revTx" presStyleIdx="2" presStyleCnt="4"/>
      <dgm:spPr/>
    </dgm:pt>
    <dgm:pt modelId="{8F82CF6F-63B7-4A62-8DC4-C758F2D62C5A}" type="pres">
      <dgm:prSet presAssocID="{1A0D3F2F-09F9-4293-82B0-ED6445EECE14}" presName="vert2" presStyleCnt="0"/>
      <dgm:spPr/>
    </dgm:pt>
    <dgm:pt modelId="{FE24CA96-C379-44DF-A52C-F5A15328AAF3}" type="pres">
      <dgm:prSet presAssocID="{1A0D3F2F-09F9-4293-82B0-ED6445EECE14}" presName="thinLine2b" presStyleLbl="callout" presStyleIdx="1" presStyleCnt="3"/>
      <dgm:spPr/>
    </dgm:pt>
    <dgm:pt modelId="{FECC6DCB-9B94-4192-9EEF-8A1C88561C62}" type="pres">
      <dgm:prSet presAssocID="{1A0D3F2F-09F9-4293-82B0-ED6445EECE14}" presName="vertSpace2b" presStyleCnt="0"/>
      <dgm:spPr/>
    </dgm:pt>
    <dgm:pt modelId="{C2C2739F-7B35-4A3C-B8C6-73DCA10928EC}" type="pres">
      <dgm:prSet presAssocID="{F443B171-CD85-47E1-AA79-02CEC766BF8D}" presName="horz2" presStyleCnt="0"/>
      <dgm:spPr/>
    </dgm:pt>
    <dgm:pt modelId="{B635EE67-E44B-41EC-BF9F-A007D0957CC6}" type="pres">
      <dgm:prSet presAssocID="{F443B171-CD85-47E1-AA79-02CEC766BF8D}" presName="horzSpace2" presStyleCnt="0"/>
      <dgm:spPr/>
    </dgm:pt>
    <dgm:pt modelId="{CD3EA552-668F-41AE-A3EC-0428D245DBED}" type="pres">
      <dgm:prSet presAssocID="{F443B171-CD85-47E1-AA79-02CEC766BF8D}" presName="tx2" presStyleLbl="revTx" presStyleIdx="3" presStyleCnt="4"/>
      <dgm:spPr/>
    </dgm:pt>
    <dgm:pt modelId="{F0BB4B0D-5F57-4C50-AB96-14069D8F989A}" type="pres">
      <dgm:prSet presAssocID="{F443B171-CD85-47E1-AA79-02CEC766BF8D}" presName="vert2" presStyleCnt="0"/>
      <dgm:spPr/>
    </dgm:pt>
    <dgm:pt modelId="{D9286CD3-4B1D-4EC1-A0E8-D642F6279871}" type="pres">
      <dgm:prSet presAssocID="{F443B171-CD85-47E1-AA79-02CEC766BF8D}" presName="thinLine2b" presStyleLbl="callout" presStyleIdx="2" presStyleCnt="3"/>
      <dgm:spPr/>
    </dgm:pt>
    <dgm:pt modelId="{87A803CD-7F46-415D-B6ED-019AAF94F4F1}" type="pres">
      <dgm:prSet presAssocID="{F443B171-CD85-47E1-AA79-02CEC766BF8D}" presName="vertSpace2b" presStyleCnt="0"/>
      <dgm:spPr/>
    </dgm:pt>
  </dgm:ptLst>
  <dgm:cxnLst>
    <dgm:cxn modelId="{5B87900F-6F7F-4059-8555-529DAD0C0D94}" srcId="{69EE194C-9830-4E6A-8196-8A643972142C}" destId="{F443B171-CD85-47E1-AA79-02CEC766BF8D}" srcOrd="2" destOrd="0" parTransId="{2393BFB0-BA94-4DA5-BE49-D0143D43485C}" sibTransId="{CFADEAF7-10DD-430C-BF54-E5E77911CDFD}"/>
    <dgm:cxn modelId="{DE0DD82C-25AE-4C56-8AA9-C79323341393}" type="presOf" srcId="{405A0F14-B957-4C2A-9BDA-49D56EEE33A1}" destId="{06FDC806-CA7D-48FF-A984-1267B9E5071A}" srcOrd="0" destOrd="0" presId="urn:microsoft.com/office/officeart/2008/layout/LinedList"/>
    <dgm:cxn modelId="{81A8E73F-ED09-40A7-89E7-1B097F091758}" srcId="{69EE194C-9830-4E6A-8196-8A643972142C}" destId="{405A0F14-B957-4C2A-9BDA-49D56EEE33A1}" srcOrd="0" destOrd="0" parTransId="{93874029-5DCF-4BE7-B67E-3B4E8EE2516D}" sibTransId="{CEA70FFE-2E2B-4E8F-A4E8-72E5799C5834}"/>
    <dgm:cxn modelId="{3A993543-0F00-4D68-AF49-8E90F7470561}" type="presOf" srcId="{69EE194C-9830-4E6A-8196-8A643972142C}" destId="{CE9A6DE1-2C79-4129-870E-6E4FA9561BAA}" srcOrd="0" destOrd="0" presId="urn:microsoft.com/office/officeart/2008/layout/LinedList"/>
    <dgm:cxn modelId="{44DB4E43-D38A-40B5-9F06-4161902D0120}" srcId="{61D2251B-300A-4DC3-9870-803B0DE2C098}" destId="{69EE194C-9830-4E6A-8196-8A643972142C}" srcOrd="0" destOrd="0" parTransId="{7E7F2598-1AEA-4E06-8B23-3F63D14D1E21}" sibTransId="{D3060E54-8F9B-4CFF-9201-BFC0504EF764}"/>
    <dgm:cxn modelId="{F5D2C29E-BD02-4731-9993-584D2B1F8194}" type="presOf" srcId="{F443B171-CD85-47E1-AA79-02CEC766BF8D}" destId="{CD3EA552-668F-41AE-A3EC-0428D245DBED}" srcOrd="0" destOrd="0" presId="urn:microsoft.com/office/officeart/2008/layout/LinedList"/>
    <dgm:cxn modelId="{8D7C9AB0-22BA-4034-AA48-B0A5D5EF7B65}" type="presOf" srcId="{61D2251B-300A-4DC3-9870-803B0DE2C098}" destId="{ED764DCB-FB4C-40E4-80E6-DAC36E1A68AA}" srcOrd="0" destOrd="0" presId="urn:microsoft.com/office/officeart/2008/layout/LinedList"/>
    <dgm:cxn modelId="{EE1C36DE-D1FC-461F-8F80-DD7D1839A3A1}" type="presOf" srcId="{1A0D3F2F-09F9-4293-82B0-ED6445EECE14}" destId="{B8D808D2-BFDB-4F47-A64F-749A594C91AA}" srcOrd="0" destOrd="0" presId="urn:microsoft.com/office/officeart/2008/layout/LinedList"/>
    <dgm:cxn modelId="{068A7FE3-8A05-453C-9695-4E65255EFB79}" srcId="{69EE194C-9830-4E6A-8196-8A643972142C}" destId="{1A0D3F2F-09F9-4293-82B0-ED6445EECE14}" srcOrd="1" destOrd="0" parTransId="{D573143C-3F54-4038-B809-3F5AC65470E5}" sibTransId="{A5A8D024-7213-46B9-83B6-7296547AFA5F}"/>
    <dgm:cxn modelId="{FFA921B0-0260-477C-B4AA-B5E86E633499}" type="presParOf" srcId="{ED764DCB-FB4C-40E4-80E6-DAC36E1A68AA}" destId="{B57298D0-6625-4BEF-8B9C-159AB0BECB47}" srcOrd="0" destOrd="0" presId="urn:microsoft.com/office/officeart/2008/layout/LinedList"/>
    <dgm:cxn modelId="{A66D044B-6796-4053-A3D2-C70FC245414B}" type="presParOf" srcId="{ED764DCB-FB4C-40E4-80E6-DAC36E1A68AA}" destId="{C450861B-E9AA-4ECA-AC8E-260F4209B217}" srcOrd="1" destOrd="0" presId="urn:microsoft.com/office/officeart/2008/layout/LinedList"/>
    <dgm:cxn modelId="{A6DA805B-C7B3-4C0B-ACD8-928398741882}" type="presParOf" srcId="{C450861B-E9AA-4ECA-AC8E-260F4209B217}" destId="{CE9A6DE1-2C79-4129-870E-6E4FA9561BAA}" srcOrd="0" destOrd="0" presId="urn:microsoft.com/office/officeart/2008/layout/LinedList"/>
    <dgm:cxn modelId="{7EDE258E-4245-4C93-8850-FAE0280345B6}" type="presParOf" srcId="{C450861B-E9AA-4ECA-AC8E-260F4209B217}" destId="{F2B40385-C941-48AE-92DC-8196B671A1B4}" srcOrd="1" destOrd="0" presId="urn:microsoft.com/office/officeart/2008/layout/LinedList"/>
    <dgm:cxn modelId="{6DB1436D-765B-4CFB-BE8A-0879140C8DCF}" type="presParOf" srcId="{F2B40385-C941-48AE-92DC-8196B671A1B4}" destId="{ECF6DF6E-1095-4611-B9D3-0BA0D259950D}" srcOrd="0" destOrd="0" presId="urn:microsoft.com/office/officeart/2008/layout/LinedList"/>
    <dgm:cxn modelId="{30A5D497-4FC9-48A4-9AF9-3F329E795120}" type="presParOf" srcId="{F2B40385-C941-48AE-92DC-8196B671A1B4}" destId="{2D66CD5C-4B9D-439F-B7F5-F312773368E2}" srcOrd="1" destOrd="0" presId="urn:microsoft.com/office/officeart/2008/layout/LinedList"/>
    <dgm:cxn modelId="{011BD7D4-CBFE-4596-B34A-FA8A6C5AFE73}" type="presParOf" srcId="{2D66CD5C-4B9D-439F-B7F5-F312773368E2}" destId="{D0ABAC9C-9997-4B21-BE08-5CDF70CEAD03}" srcOrd="0" destOrd="0" presId="urn:microsoft.com/office/officeart/2008/layout/LinedList"/>
    <dgm:cxn modelId="{D75DF7CF-010D-4316-8088-369B8E1035B0}" type="presParOf" srcId="{2D66CD5C-4B9D-439F-B7F5-F312773368E2}" destId="{06FDC806-CA7D-48FF-A984-1267B9E5071A}" srcOrd="1" destOrd="0" presId="urn:microsoft.com/office/officeart/2008/layout/LinedList"/>
    <dgm:cxn modelId="{BEE2B3CC-040B-4471-BEC4-7FB52C9DA995}" type="presParOf" srcId="{2D66CD5C-4B9D-439F-B7F5-F312773368E2}" destId="{21A60496-4D24-4260-B500-3971B5115E97}" srcOrd="2" destOrd="0" presId="urn:microsoft.com/office/officeart/2008/layout/LinedList"/>
    <dgm:cxn modelId="{50E0BEDF-AF0D-4464-8C93-510C9625D413}" type="presParOf" srcId="{F2B40385-C941-48AE-92DC-8196B671A1B4}" destId="{D15FDCED-42C8-4EAF-B1DC-D4096BF28BF2}" srcOrd="2" destOrd="0" presId="urn:microsoft.com/office/officeart/2008/layout/LinedList"/>
    <dgm:cxn modelId="{3F800BBC-EE7B-44CE-BE9B-EE5A893E2D06}" type="presParOf" srcId="{F2B40385-C941-48AE-92DC-8196B671A1B4}" destId="{EFD75997-32ED-4952-844F-3287E961213B}" srcOrd="3" destOrd="0" presId="urn:microsoft.com/office/officeart/2008/layout/LinedList"/>
    <dgm:cxn modelId="{002B8D38-926C-48F3-BAF0-A14006C58EFC}" type="presParOf" srcId="{F2B40385-C941-48AE-92DC-8196B671A1B4}" destId="{66491EAB-37A1-4A82-B5AA-871C92DD78D0}" srcOrd="4" destOrd="0" presId="urn:microsoft.com/office/officeart/2008/layout/LinedList"/>
    <dgm:cxn modelId="{2D3426E0-EAC7-4BCF-B7DC-97A2B11D5230}" type="presParOf" srcId="{66491EAB-37A1-4A82-B5AA-871C92DD78D0}" destId="{559E87F3-6174-4B0A-9E2E-D3DCA1D13C0E}" srcOrd="0" destOrd="0" presId="urn:microsoft.com/office/officeart/2008/layout/LinedList"/>
    <dgm:cxn modelId="{4EC41F87-A3A4-46EE-985D-09E9172C2BA3}" type="presParOf" srcId="{66491EAB-37A1-4A82-B5AA-871C92DD78D0}" destId="{B8D808D2-BFDB-4F47-A64F-749A594C91AA}" srcOrd="1" destOrd="0" presId="urn:microsoft.com/office/officeart/2008/layout/LinedList"/>
    <dgm:cxn modelId="{5CE58D50-B1F1-43F6-84C6-08555054C7B1}" type="presParOf" srcId="{66491EAB-37A1-4A82-B5AA-871C92DD78D0}" destId="{8F82CF6F-63B7-4A62-8DC4-C758F2D62C5A}" srcOrd="2" destOrd="0" presId="urn:microsoft.com/office/officeart/2008/layout/LinedList"/>
    <dgm:cxn modelId="{C02CB074-6889-4BB7-AF35-8283A8B1A368}" type="presParOf" srcId="{F2B40385-C941-48AE-92DC-8196B671A1B4}" destId="{FE24CA96-C379-44DF-A52C-F5A15328AAF3}" srcOrd="5" destOrd="0" presId="urn:microsoft.com/office/officeart/2008/layout/LinedList"/>
    <dgm:cxn modelId="{CAA15EFE-E850-4004-8D69-A6C4743F55BF}" type="presParOf" srcId="{F2B40385-C941-48AE-92DC-8196B671A1B4}" destId="{FECC6DCB-9B94-4192-9EEF-8A1C88561C62}" srcOrd="6" destOrd="0" presId="urn:microsoft.com/office/officeart/2008/layout/LinedList"/>
    <dgm:cxn modelId="{4AD98847-E332-4546-A748-9AC5ECF40F61}" type="presParOf" srcId="{F2B40385-C941-48AE-92DC-8196B671A1B4}" destId="{C2C2739F-7B35-4A3C-B8C6-73DCA10928EC}" srcOrd="7" destOrd="0" presId="urn:microsoft.com/office/officeart/2008/layout/LinedList"/>
    <dgm:cxn modelId="{617C141D-5604-453C-89AE-CE29BF8D5F8B}" type="presParOf" srcId="{C2C2739F-7B35-4A3C-B8C6-73DCA10928EC}" destId="{B635EE67-E44B-41EC-BF9F-A007D0957CC6}" srcOrd="0" destOrd="0" presId="urn:microsoft.com/office/officeart/2008/layout/LinedList"/>
    <dgm:cxn modelId="{8A1B5A4F-3540-4BAA-B4DB-933E02D77F8D}" type="presParOf" srcId="{C2C2739F-7B35-4A3C-B8C6-73DCA10928EC}" destId="{CD3EA552-668F-41AE-A3EC-0428D245DBED}" srcOrd="1" destOrd="0" presId="urn:microsoft.com/office/officeart/2008/layout/LinedList"/>
    <dgm:cxn modelId="{50FF33C1-B834-4A47-8CC5-EE3745C0CF6B}" type="presParOf" srcId="{C2C2739F-7B35-4A3C-B8C6-73DCA10928EC}" destId="{F0BB4B0D-5F57-4C50-AB96-14069D8F989A}" srcOrd="2" destOrd="0" presId="urn:microsoft.com/office/officeart/2008/layout/LinedList"/>
    <dgm:cxn modelId="{DB99A722-0DC1-478C-A82C-594F676B4A79}" type="presParOf" srcId="{F2B40385-C941-48AE-92DC-8196B671A1B4}" destId="{D9286CD3-4B1D-4EC1-A0E8-D642F6279871}" srcOrd="8" destOrd="0" presId="urn:microsoft.com/office/officeart/2008/layout/LinedList"/>
    <dgm:cxn modelId="{09F04C58-770E-456C-9D97-305F844CF677}" type="presParOf" srcId="{F2B40385-C941-48AE-92DC-8196B671A1B4}" destId="{87A803CD-7F46-415D-B6ED-019AAF94F4F1}" srcOrd="9"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36C562-12CF-47AB-B6BC-40F9EF03037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35E56EB-70E0-420F-AF9D-498B0AC4EC3B}">
      <dgm:prSet phldrT="[Text]" custT="1"/>
      <dgm:spPr/>
      <dgm:t>
        <a:bodyPr/>
        <a:lstStyle/>
        <a:p>
          <a:pPr algn="l"/>
          <a:r>
            <a:rPr lang="en-US" sz="2600" u="sng" dirty="0">
              <a:solidFill>
                <a:srgbClr val="FFFF00"/>
              </a:solidFill>
            </a:rPr>
            <a:t>G</a:t>
          </a:r>
          <a:r>
            <a:rPr lang="en-US" sz="2600" u="none" dirty="0">
              <a:solidFill>
                <a:srgbClr val="FFFF00"/>
              </a:solidFill>
            </a:rPr>
            <a:t>rouping</a:t>
          </a:r>
        </a:p>
      </dgm:t>
    </dgm:pt>
    <dgm:pt modelId="{AF3E5309-8107-4CE0-A91E-7EF29B389746}" type="parTrans" cxnId="{9AC0B091-0FF5-4BB4-8217-C6AF16E2C642}">
      <dgm:prSet/>
      <dgm:spPr/>
      <dgm:t>
        <a:bodyPr/>
        <a:lstStyle/>
        <a:p>
          <a:endParaRPr lang="en-US"/>
        </a:p>
      </dgm:t>
    </dgm:pt>
    <dgm:pt modelId="{D1811ABE-E7B8-4620-AC88-33B21B7391A4}" type="sibTrans" cxnId="{9AC0B091-0FF5-4BB4-8217-C6AF16E2C642}">
      <dgm:prSet/>
      <dgm:spPr/>
      <dgm:t>
        <a:bodyPr/>
        <a:lstStyle/>
        <a:p>
          <a:endParaRPr lang="en-US"/>
        </a:p>
      </dgm:t>
    </dgm:pt>
    <dgm:pt modelId="{DA2CDE83-34AB-4277-977D-11ECB78928F9}">
      <dgm:prSet phldrT="[Text]" custT="1"/>
      <dgm:spPr/>
      <dgm:t>
        <a:bodyPr/>
        <a:lstStyle/>
        <a:p>
          <a:r>
            <a:rPr lang="en-US" sz="1200" dirty="0">
              <a:solidFill>
                <a:schemeClr val="tx1">
                  <a:lumMod val="85000"/>
                </a:schemeClr>
              </a:solidFill>
            </a:rPr>
            <a:t>Allow students to work in cooperative learning groups.</a:t>
          </a:r>
        </a:p>
      </dgm:t>
    </dgm:pt>
    <dgm:pt modelId="{5DFF95C9-7996-4E9B-956D-6A245B8DA292}" type="parTrans" cxnId="{DA3FF5B4-234B-4BF1-B8E7-9379C8B0C9C4}">
      <dgm:prSet/>
      <dgm:spPr/>
      <dgm:t>
        <a:bodyPr/>
        <a:lstStyle/>
        <a:p>
          <a:endParaRPr lang="en-US"/>
        </a:p>
      </dgm:t>
    </dgm:pt>
    <dgm:pt modelId="{7070DFC7-78D3-4D55-9C93-9326E35A43BC}" type="sibTrans" cxnId="{DA3FF5B4-234B-4BF1-B8E7-9379C8B0C9C4}">
      <dgm:prSet/>
      <dgm:spPr/>
      <dgm:t>
        <a:bodyPr/>
        <a:lstStyle/>
        <a:p>
          <a:endParaRPr lang="en-US"/>
        </a:p>
      </dgm:t>
    </dgm:pt>
    <dgm:pt modelId="{1CAE8923-8EDF-43E2-9536-4BC568BAFE68}">
      <dgm:prSet phldrT="[Text]" custT="1"/>
      <dgm:spPr/>
      <dgm:t>
        <a:bodyPr/>
        <a:lstStyle/>
        <a:p>
          <a:r>
            <a:rPr lang="en-US" sz="1200" dirty="0">
              <a:solidFill>
                <a:schemeClr val="tx1">
                  <a:lumMod val="85000"/>
                </a:schemeClr>
              </a:solidFill>
            </a:rPr>
            <a:t>Make grouping flexible and heterogeneous.</a:t>
          </a:r>
        </a:p>
      </dgm:t>
    </dgm:pt>
    <dgm:pt modelId="{FC2A1E16-3FD9-4CE4-B516-86038815FC5B}" type="parTrans" cxnId="{D7F93DA2-3DA5-484A-A692-DA9B80D333DC}">
      <dgm:prSet/>
      <dgm:spPr/>
      <dgm:t>
        <a:bodyPr/>
        <a:lstStyle/>
        <a:p>
          <a:endParaRPr lang="en-US"/>
        </a:p>
      </dgm:t>
    </dgm:pt>
    <dgm:pt modelId="{E8D15C9B-03F0-48F8-B574-6D7557D81D0B}" type="sibTrans" cxnId="{D7F93DA2-3DA5-484A-A692-DA9B80D333DC}">
      <dgm:prSet/>
      <dgm:spPr/>
      <dgm:t>
        <a:bodyPr/>
        <a:lstStyle/>
        <a:p>
          <a:endParaRPr lang="en-US"/>
        </a:p>
      </dgm:t>
    </dgm:pt>
    <dgm:pt modelId="{24E227E7-FC22-42EE-BB5B-1A033E51860D}">
      <dgm:prSet phldrT="[Text]"/>
      <dgm:spPr/>
      <dgm:t>
        <a:bodyPr/>
        <a:lstStyle/>
        <a:p>
          <a:endParaRPr lang="en-US" dirty="0"/>
        </a:p>
      </dgm:t>
    </dgm:pt>
    <dgm:pt modelId="{44984D21-88AC-4A9F-BD9C-15B838D1C994}" type="parTrans" cxnId="{CE161BB2-E267-47D3-9BDA-BC1C148F7D6D}">
      <dgm:prSet/>
      <dgm:spPr/>
      <dgm:t>
        <a:bodyPr/>
        <a:lstStyle/>
        <a:p>
          <a:endParaRPr lang="en-US"/>
        </a:p>
      </dgm:t>
    </dgm:pt>
    <dgm:pt modelId="{AAC2FCD0-A204-47BA-B4A1-0AB08F2A9F30}" type="sibTrans" cxnId="{CE161BB2-E267-47D3-9BDA-BC1C148F7D6D}">
      <dgm:prSet/>
      <dgm:spPr/>
      <dgm:t>
        <a:bodyPr/>
        <a:lstStyle/>
        <a:p>
          <a:endParaRPr lang="en-US"/>
        </a:p>
      </dgm:t>
    </dgm:pt>
    <dgm:pt modelId="{A56F39B4-3310-424F-8E7C-8574F5E2674F}" type="pres">
      <dgm:prSet presAssocID="{D736C562-12CF-47AB-B6BC-40F9EF03037E}" presName="vert0" presStyleCnt="0">
        <dgm:presLayoutVars>
          <dgm:dir/>
          <dgm:animOne val="branch"/>
          <dgm:animLvl val="lvl"/>
        </dgm:presLayoutVars>
      </dgm:prSet>
      <dgm:spPr/>
    </dgm:pt>
    <dgm:pt modelId="{11AFF266-6654-4B14-A894-C1907DC77C69}" type="pres">
      <dgm:prSet presAssocID="{C35E56EB-70E0-420F-AF9D-498B0AC4EC3B}" presName="thickLine" presStyleLbl="alignNode1" presStyleIdx="0" presStyleCnt="2"/>
      <dgm:spPr/>
    </dgm:pt>
    <dgm:pt modelId="{53D1D19B-7CCA-462B-A369-01042FC27495}" type="pres">
      <dgm:prSet presAssocID="{C35E56EB-70E0-420F-AF9D-498B0AC4EC3B}" presName="horz1" presStyleCnt="0"/>
      <dgm:spPr/>
    </dgm:pt>
    <dgm:pt modelId="{2B04B0BC-2FAD-47F6-B9C9-6C6566CE90D0}" type="pres">
      <dgm:prSet presAssocID="{C35E56EB-70E0-420F-AF9D-498B0AC4EC3B}" presName="tx1" presStyleLbl="revTx" presStyleIdx="0" presStyleCnt="4"/>
      <dgm:spPr/>
    </dgm:pt>
    <dgm:pt modelId="{67DD9AA1-CBC1-4048-A6BA-719E36139BAA}" type="pres">
      <dgm:prSet presAssocID="{C35E56EB-70E0-420F-AF9D-498B0AC4EC3B}" presName="vert1" presStyleCnt="0"/>
      <dgm:spPr/>
    </dgm:pt>
    <dgm:pt modelId="{63FB0BE6-702D-4641-BCE3-760EB979E53A}" type="pres">
      <dgm:prSet presAssocID="{DA2CDE83-34AB-4277-977D-11ECB78928F9}" presName="vertSpace2a" presStyleCnt="0"/>
      <dgm:spPr/>
    </dgm:pt>
    <dgm:pt modelId="{091EDC11-3A67-408C-AB74-E68D9D13F60F}" type="pres">
      <dgm:prSet presAssocID="{DA2CDE83-34AB-4277-977D-11ECB78928F9}" presName="horz2" presStyleCnt="0"/>
      <dgm:spPr/>
    </dgm:pt>
    <dgm:pt modelId="{B95AF06C-E7E8-4EA1-B3B7-5F5A39717F79}" type="pres">
      <dgm:prSet presAssocID="{DA2CDE83-34AB-4277-977D-11ECB78928F9}" presName="horzSpace2" presStyleCnt="0"/>
      <dgm:spPr/>
    </dgm:pt>
    <dgm:pt modelId="{88556749-5440-4EAA-A9A7-ED51630A0F58}" type="pres">
      <dgm:prSet presAssocID="{DA2CDE83-34AB-4277-977D-11ECB78928F9}" presName="tx2" presStyleLbl="revTx" presStyleIdx="1" presStyleCnt="4" custScaleY="248373"/>
      <dgm:spPr/>
    </dgm:pt>
    <dgm:pt modelId="{623FFE80-2A1C-49F0-9FC4-16CE711F92F9}" type="pres">
      <dgm:prSet presAssocID="{DA2CDE83-34AB-4277-977D-11ECB78928F9}" presName="vert2" presStyleCnt="0"/>
      <dgm:spPr/>
    </dgm:pt>
    <dgm:pt modelId="{A0334506-C053-4490-AFC3-11F0C9D455C6}" type="pres">
      <dgm:prSet presAssocID="{DA2CDE83-34AB-4277-977D-11ECB78928F9}" presName="thinLine2b" presStyleLbl="callout" presStyleIdx="0" presStyleCnt="2"/>
      <dgm:spPr/>
    </dgm:pt>
    <dgm:pt modelId="{3154FEA4-17B5-4839-81BE-68B9B067504D}" type="pres">
      <dgm:prSet presAssocID="{DA2CDE83-34AB-4277-977D-11ECB78928F9}" presName="vertSpace2b" presStyleCnt="0"/>
      <dgm:spPr/>
    </dgm:pt>
    <dgm:pt modelId="{2A6D32AD-DDDC-44EE-9CE6-3E0FCAA8882E}" type="pres">
      <dgm:prSet presAssocID="{1CAE8923-8EDF-43E2-9536-4BC568BAFE68}" presName="horz2" presStyleCnt="0"/>
      <dgm:spPr/>
    </dgm:pt>
    <dgm:pt modelId="{DFDB4CEF-E475-4BE9-866C-1DB11D442029}" type="pres">
      <dgm:prSet presAssocID="{1CAE8923-8EDF-43E2-9536-4BC568BAFE68}" presName="horzSpace2" presStyleCnt="0"/>
      <dgm:spPr/>
    </dgm:pt>
    <dgm:pt modelId="{D71557BD-3CD5-49EB-A6EF-6185456FD9C8}" type="pres">
      <dgm:prSet presAssocID="{1CAE8923-8EDF-43E2-9536-4BC568BAFE68}" presName="tx2" presStyleLbl="revTx" presStyleIdx="2" presStyleCnt="4" custScaleY="296752"/>
      <dgm:spPr/>
    </dgm:pt>
    <dgm:pt modelId="{96EB8DBB-E506-47AC-B345-A03FF427AF84}" type="pres">
      <dgm:prSet presAssocID="{1CAE8923-8EDF-43E2-9536-4BC568BAFE68}" presName="vert2" presStyleCnt="0"/>
      <dgm:spPr/>
    </dgm:pt>
    <dgm:pt modelId="{7C91FF6C-4E29-4A08-8323-51DFAAA81503}" type="pres">
      <dgm:prSet presAssocID="{1CAE8923-8EDF-43E2-9536-4BC568BAFE68}" presName="thinLine2b" presStyleLbl="callout" presStyleIdx="1" presStyleCnt="2"/>
      <dgm:spPr/>
    </dgm:pt>
    <dgm:pt modelId="{9987AD76-9E05-4811-B0D4-2DF632E981FF}" type="pres">
      <dgm:prSet presAssocID="{1CAE8923-8EDF-43E2-9536-4BC568BAFE68}" presName="vertSpace2b" presStyleCnt="0"/>
      <dgm:spPr/>
    </dgm:pt>
    <dgm:pt modelId="{A2630214-3C60-46D0-9182-49047F59FD77}" type="pres">
      <dgm:prSet presAssocID="{24E227E7-FC22-42EE-BB5B-1A033E51860D}" presName="thickLine" presStyleLbl="alignNode1" presStyleIdx="1" presStyleCnt="2"/>
      <dgm:spPr/>
    </dgm:pt>
    <dgm:pt modelId="{1DB25210-3245-4BE6-88D5-1E8F79346CD7}" type="pres">
      <dgm:prSet presAssocID="{24E227E7-FC22-42EE-BB5B-1A033E51860D}" presName="horz1" presStyleCnt="0"/>
      <dgm:spPr/>
    </dgm:pt>
    <dgm:pt modelId="{FCB54A10-3313-4002-A067-95E60C5F5435}" type="pres">
      <dgm:prSet presAssocID="{24E227E7-FC22-42EE-BB5B-1A033E51860D}" presName="tx1" presStyleLbl="revTx" presStyleIdx="3" presStyleCnt="4"/>
      <dgm:spPr/>
    </dgm:pt>
    <dgm:pt modelId="{84427ECC-C271-4A16-883E-ECC3998591D9}" type="pres">
      <dgm:prSet presAssocID="{24E227E7-FC22-42EE-BB5B-1A033E51860D}" presName="vert1" presStyleCnt="0"/>
      <dgm:spPr/>
    </dgm:pt>
  </dgm:ptLst>
  <dgm:cxnLst>
    <dgm:cxn modelId="{BE765732-C0A6-4A57-8107-286BC18C161E}" type="presOf" srcId="{D736C562-12CF-47AB-B6BC-40F9EF03037E}" destId="{A56F39B4-3310-424F-8E7C-8574F5E2674F}" srcOrd="0" destOrd="0" presId="urn:microsoft.com/office/officeart/2008/layout/LinedList"/>
    <dgm:cxn modelId="{F74CF95F-9A10-42F3-892C-90880DCF4827}" type="presOf" srcId="{24E227E7-FC22-42EE-BB5B-1A033E51860D}" destId="{FCB54A10-3313-4002-A067-95E60C5F5435}" srcOrd="0" destOrd="0" presId="urn:microsoft.com/office/officeart/2008/layout/LinedList"/>
    <dgm:cxn modelId="{CF9BEF72-CBEC-4D1A-A422-AD47AAF387D5}" type="presOf" srcId="{DA2CDE83-34AB-4277-977D-11ECB78928F9}" destId="{88556749-5440-4EAA-A9A7-ED51630A0F58}" srcOrd="0" destOrd="0" presId="urn:microsoft.com/office/officeart/2008/layout/LinedList"/>
    <dgm:cxn modelId="{213DF17B-C783-4E16-BCFF-E63963197103}" type="presOf" srcId="{1CAE8923-8EDF-43E2-9536-4BC568BAFE68}" destId="{D71557BD-3CD5-49EB-A6EF-6185456FD9C8}" srcOrd="0" destOrd="0" presId="urn:microsoft.com/office/officeart/2008/layout/LinedList"/>
    <dgm:cxn modelId="{9AC0B091-0FF5-4BB4-8217-C6AF16E2C642}" srcId="{D736C562-12CF-47AB-B6BC-40F9EF03037E}" destId="{C35E56EB-70E0-420F-AF9D-498B0AC4EC3B}" srcOrd="0" destOrd="0" parTransId="{AF3E5309-8107-4CE0-A91E-7EF29B389746}" sibTransId="{D1811ABE-E7B8-4620-AC88-33B21B7391A4}"/>
    <dgm:cxn modelId="{D7F93DA2-3DA5-484A-A692-DA9B80D333DC}" srcId="{C35E56EB-70E0-420F-AF9D-498B0AC4EC3B}" destId="{1CAE8923-8EDF-43E2-9536-4BC568BAFE68}" srcOrd="1" destOrd="0" parTransId="{FC2A1E16-3FD9-4CE4-B516-86038815FC5B}" sibTransId="{E8D15C9B-03F0-48F8-B574-6D7557D81D0B}"/>
    <dgm:cxn modelId="{CE161BB2-E267-47D3-9BDA-BC1C148F7D6D}" srcId="{D736C562-12CF-47AB-B6BC-40F9EF03037E}" destId="{24E227E7-FC22-42EE-BB5B-1A033E51860D}" srcOrd="1" destOrd="0" parTransId="{44984D21-88AC-4A9F-BD9C-15B838D1C994}" sibTransId="{AAC2FCD0-A204-47BA-B4A1-0AB08F2A9F30}"/>
    <dgm:cxn modelId="{0E1538B3-EA16-431B-A2A8-CBFFC171DAD7}" type="presOf" srcId="{C35E56EB-70E0-420F-AF9D-498B0AC4EC3B}" destId="{2B04B0BC-2FAD-47F6-B9C9-6C6566CE90D0}" srcOrd="0" destOrd="0" presId="urn:microsoft.com/office/officeart/2008/layout/LinedList"/>
    <dgm:cxn modelId="{DA3FF5B4-234B-4BF1-B8E7-9379C8B0C9C4}" srcId="{C35E56EB-70E0-420F-AF9D-498B0AC4EC3B}" destId="{DA2CDE83-34AB-4277-977D-11ECB78928F9}" srcOrd="0" destOrd="0" parTransId="{5DFF95C9-7996-4E9B-956D-6A245B8DA292}" sibTransId="{7070DFC7-78D3-4D55-9C93-9326E35A43BC}"/>
    <dgm:cxn modelId="{B374BBAE-25FA-4C7B-95CC-B69ECF293C19}" type="presParOf" srcId="{A56F39B4-3310-424F-8E7C-8574F5E2674F}" destId="{11AFF266-6654-4B14-A894-C1907DC77C69}" srcOrd="0" destOrd="0" presId="urn:microsoft.com/office/officeart/2008/layout/LinedList"/>
    <dgm:cxn modelId="{680B912C-4DD6-4585-B12D-4BE6317C3F33}" type="presParOf" srcId="{A56F39B4-3310-424F-8E7C-8574F5E2674F}" destId="{53D1D19B-7CCA-462B-A369-01042FC27495}" srcOrd="1" destOrd="0" presId="urn:microsoft.com/office/officeart/2008/layout/LinedList"/>
    <dgm:cxn modelId="{180F5572-9280-45A2-93A3-6ECFC9775FB9}" type="presParOf" srcId="{53D1D19B-7CCA-462B-A369-01042FC27495}" destId="{2B04B0BC-2FAD-47F6-B9C9-6C6566CE90D0}" srcOrd="0" destOrd="0" presId="urn:microsoft.com/office/officeart/2008/layout/LinedList"/>
    <dgm:cxn modelId="{7490FFF9-9DE4-42B1-ADB0-BE5CBAD56D55}" type="presParOf" srcId="{53D1D19B-7CCA-462B-A369-01042FC27495}" destId="{67DD9AA1-CBC1-4048-A6BA-719E36139BAA}" srcOrd="1" destOrd="0" presId="urn:microsoft.com/office/officeart/2008/layout/LinedList"/>
    <dgm:cxn modelId="{A16BDE8E-2628-4A40-A97B-1D5346B05EAF}" type="presParOf" srcId="{67DD9AA1-CBC1-4048-A6BA-719E36139BAA}" destId="{63FB0BE6-702D-4641-BCE3-760EB979E53A}" srcOrd="0" destOrd="0" presId="urn:microsoft.com/office/officeart/2008/layout/LinedList"/>
    <dgm:cxn modelId="{33780E4E-25AC-405B-BBD5-0366EC3EFD4C}" type="presParOf" srcId="{67DD9AA1-CBC1-4048-A6BA-719E36139BAA}" destId="{091EDC11-3A67-408C-AB74-E68D9D13F60F}" srcOrd="1" destOrd="0" presId="urn:microsoft.com/office/officeart/2008/layout/LinedList"/>
    <dgm:cxn modelId="{DD1FC140-672E-4C6E-AAC3-49EF99E2AB53}" type="presParOf" srcId="{091EDC11-3A67-408C-AB74-E68D9D13F60F}" destId="{B95AF06C-E7E8-4EA1-B3B7-5F5A39717F79}" srcOrd="0" destOrd="0" presId="urn:microsoft.com/office/officeart/2008/layout/LinedList"/>
    <dgm:cxn modelId="{94BF5B7D-2337-4A71-90C6-846ED21C0357}" type="presParOf" srcId="{091EDC11-3A67-408C-AB74-E68D9D13F60F}" destId="{88556749-5440-4EAA-A9A7-ED51630A0F58}" srcOrd="1" destOrd="0" presId="urn:microsoft.com/office/officeart/2008/layout/LinedList"/>
    <dgm:cxn modelId="{8556E9A7-9B00-4D07-9B0A-3E87526128D5}" type="presParOf" srcId="{091EDC11-3A67-408C-AB74-E68D9D13F60F}" destId="{623FFE80-2A1C-49F0-9FC4-16CE711F92F9}" srcOrd="2" destOrd="0" presId="urn:microsoft.com/office/officeart/2008/layout/LinedList"/>
    <dgm:cxn modelId="{354CC550-2D40-475E-A943-62747CB681E6}" type="presParOf" srcId="{67DD9AA1-CBC1-4048-A6BA-719E36139BAA}" destId="{A0334506-C053-4490-AFC3-11F0C9D455C6}" srcOrd="2" destOrd="0" presId="urn:microsoft.com/office/officeart/2008/layout/LinedList"/>
    <dgm:cxn modelId="{3FD10DFB-40ED-43F8-97C3-81315B67164C}" type="presParOf" srcId="{67DD9AA1-CBC1-4048-A6BA-719E36139BAA}" destId="{3154FEA4-17B5-4839-81BE-68B9B067504D}" srcOrd="3" destOrd="0" presId="urn:microsoft.com/office/officeart/2008/layout/LinedList"/>
    <dgm:cxn modelId="{FA2C8B8D-960B-4404-B515-B9F64CDD2809}" type="presParOf" srcId="{67DD9AA1-CBC1-4048-A6BA-719E36139BAA}" destId="{2A6D32AD-DDDC-44EE-9CE6-3E0FCAA8882E}" srcOrd="4" destOrd="0" presId="urn:microsoft.com/office/officeart/2008/layout/LinedList"/>
    <dgm:cxn modelId="{3B3B6C7B-0AF3-48B8-B994-7CE29A79B003}" type="presParOf" srcId="{2A6D32AD-DDDC-44EE-9CE6-3E0FCAA8882E}" destId="{DFDB4CEF-E475-4BE9-866C-1DB11D442029}" srcOrd="0" destOrd="0" presId="urn:microsoft.com/office/officeart/2008/layout/LinedList"/>
    <dgm:cxn modelId="{9C4E243A-1DFE-40D2-8B47-54342DB90854}" type="presParOf" srcId="{2A6D32AD-DDDC-44EE-9CE6-3E0FCAA8882E}" destId="{D71557BD-3CD5-49EB-A6EF-6185456FD9C8}" srcOrd="1" destOrd="0" presId="urn:microsoft.com/office/officeart/2008/layout/LinedList"/>
    <dgm:cxn modelId="{453A9D17-78D9-40EF-9CDA-823A42660DFC}" type="presParOf" srcId="{2A6D32AD-DDDC-44EE-9CE6-3E0FCAA8882E}" destId="{96EB8DBB-E506-47AC-B345-A03FF427AF84}" srcOrd="2" destOrd="0" presId="urn:microsoft.com/office/officeart/2008/layout/LinedList"/>
    <dgm:cxn modelId="{DC9CEC69-7129-479A-A14D-D840E4A070B1}" type="presParOf" srcId="{67DD9AA1-CBC1-4048-A6BA-719E36139BAA}" destId="{7C91FF6C-4E29-4A08-8323-51DFAAA81503}" srcOrd="5" destOrd="0" presId="urn:microsoft.com/office/officeart/2008/layout/LinedList"/>
    <dgm:cxn modelId="{C3ADBFCF-1812-40B1-AB9F-16DFCF72F894}" type="presParOf" srcId="{67DD9AA1-CBC1-4048-A6BA-719E36139BAA}" destId="{9987AD76-9E05-4811-B0D4-2DF632E981FF}" srcOrd="6" destOrd="0" presId="urn:microsoft.com/office/officeart/2008/layout/LinedList"/>
    <dgm:cxn modelId="{15056164-4A37-43EF-AAAB-AAB2A23576D5}" type="presParOf" srcId="{A56F39B4-3310-424F-8E7C-8574F5E2674F}" destId="{A2630214-3C60-46D0-9182-49047F59FD77}" srcOrd="2" destOrd="0" presId="urn:microsoft.com/office/officeart/2008/layout/LinedList"/>
    <dgm:cxn modelId="{C33EF10D-E081-4EDB-BC20-34DDE55B1DBA}" type="presParOf" srcId="{A56F39B4-3310-424F-8E7C-8574F5E2674F}" destId="{1DB25210-3245-4BE6-88D5-1E8F79346CD7}" srcOrd="3" destOrd="0" presId="urn:microsoft.com/office/officeart/2008/layout/LinedList"/>
    <dgm:cxn modelId="{60A319B0-1BC9-4B95-B7D6-51607FAC027B}" type="presParOf" srcId="{1DB25210-3245-4BE6-88D5-1E8F79346CD7}" destId="{FCB54A10-3313-4002-A067-95E60C5F5435}" srcOrd="0" destOrd="0" presId="urn:microsoft.com/office/officeart/2008/layout/LinedList"/>
    <dgm:cxn modelId="{77C74F00-1B57-4EAB-88F0-6AFB1964C7F0}" type="presParOf" srcId="{1DB25210-3245-4BE6-88D5-1E8F79346CD7}" destId="{84427ECC-C271-4A16-883E-ECC3998591D9}" srcOrd="1" destOrd="0" presId="urn:microsoft.com/office/officeart/2008/layout/Lined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7CAEA1-0A8E-4FCA-BCA6-2F1662C94E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3C495AB-2452-4F4B-B235-946C28132F42}">
      <dgm:prSet phldrT="[Text]" custT="1"/>
      <dgm:spPr/>
      <dgm:t>
        <a:bodyPr/>
        <a:lstStyle/>
        <a:p>
          <a:r>
            <a:rPr lang="en-US" sz="2600" u="sng" dirty="0">
              <a:solidFill>
                <a:srgbClr val="FFFF00"/>
              </a:solidFill>
            </a:rPr>
            <a:t>E</a:t>
          </a:r>
          <a:r>
            <a:rPr lang="en-US" sz="2600" dirty="0">
              <a:solidFill>
                <a:srgbClr val="FFFF00"/>
              </a:solidFill>
            </a:rPr>
            <a:t>valuation</a:t>
          </a:r>
        </a:p>
      </dgm:t>
    </dgm:pt>
    <dgm:pt modelId="{3B66DEA6-25E2-4524-A0F0-9AAB8384930A}" type="parTrans" cxnId="{64FBC95F-5269-451B-A165-E5DD14A96972}">
      <dgm:prSet/>
      <dgm:spPr/>
      <dgm:t>
        <a:bodyPr/>
        <a:lstStyle/>
        <a:p>
          <a:endParaRPr lang="en-US"/>
        </a:p>
      </dgm:t>
    </dgm:pt>
    <dgm:pt modelId="{842D6197-E524-45A7-A8C9-6E7934E5AA81}" type="sibTrans" cxnId="{64FBC95F-5269-451B-A165-E5DD14A96972}">
      <dgm:prSet/>
      <dgm:spPr/>
      <dgm:t>
        <a:bodyPr/>
        <a:lstStyle/>
        <a:p>
          <a:endParaRPr lang="en-US"/>
        </a:p>
      </dgm:t>
    </dgm:pt>
    <dgm:pt modelId="{3B5FF71E-D97F-4D0E-8367-6B078D1D26A6}">
      <dgm:prSet phldrT="[Text]" custT="1"/>
      <dgm:spPr/>
      <dgm:t>
        <a:bodyPr/>
        <a:lstStyle/>
        <a:p>
          <a:r>
            <a:rPr lang="en-US" sz="1200" dirty="0">
              <a:solidFill>
                <a:schemeClr val="tx1">
                  <a:lumMod val="85000"/>
                </a:schemeClr>
              </a:solidFill>
            </a:rPr>
            <a:t>Evaluate students based on personal progress and individual mastery.</a:t>
          </a:r>
        </a:p>
      </dgm:t>
    </dgm:pt>
    <dgm:pt modelId="{53EB9FC0-10C5-421D-B65E-4D806F94ADF1}" type="parTrans" cxnId="{95F29E49-6EFB-43C5-BFB7-898B1E50E5FC}">
      <dgm:prSet/>
      <dgm:spPr/>
      <dgm:t>
        <a:bodyPr/>
        <a:lstStyle/>
        <a:p>
          <a:endParaRPr lang="en-US"/>
        </a:p>
      </dgm:t>
    </dgm:pt>
    <dgm:pt modelId="{56491E96-AE45-467B-9C65-6B820F1422F5}" type="sibTrans" cxnId="{95F29E49-6EFB-43C5-BFB7-898B1E50E5FC}">
      <dgm:prSet/>
      <dgm:spPr/>
      <dgm:t>
        <a:bodyPr/>
        <a:lstStyle/>
        <a:p>
          <a:endParaRPr lang="en-US"/>
        </a:p>
      </dgm:t>
    </dgm:pt>
    <dgm:pt modelId="{FB59584C-DEA1-41B8-B493-16A3C4CBB1CB}">
      <dgm:prSet phldrT="[Text]" custT="1"/>
      <dgm:spPr/>
      <dgm:t>
        <a:bodyPr/>
        <a:lstStyle/>
        <a:p>
          <a:r>
            <a:rPr lang="en-US" sz="1200" dirty="0">
              <a:solidFill>
                <a:schemeClr val="tx1">
                  <a:lumMod val="85000"/>
                </a:schemeClr>
              </a:solidFill>
            </a:rPr>
            <a:t>Give students opportunities to regain points by correcting mistakes.</a:t>
          </a:r>
        </a:p>
      </dgm:t>
    </dgm:pt>
    <dgm:pt modelId="{F4B7E080-BBEF-46D4-8A6A-B551F5A682E4}" type="parTrans" cxnId="{99990D76-E526-43F1-A0CC-6D8ADF0AA5E1}">
      <dgm:prSet/>
      <dgm:spPr/>
      <dgm:t>
        <a:bodyPr/>
        <a:lstStyle/>
        <a:p>
          <a:endParaRPr lang="en-US"/>
        </a:p>
      </dgm:t>
    </dgm:pt>
    <dgm:pt modelId="{F30F29C7-8314-46F8-A46C-24708231B02E}" type="sibTrans" cxnId="{99990D76-E526-43F1-A0CC-6D8ADF0AA5E1}">
      <dgm:prSet/>
      <dgm:spPr/>
      <dgm:t>
        <a:bodyPr/>
        <a:lstStyle/>
        <a:p>
          <a:endParaRPr lang="en-US"/>
        </a:p>
      </dgm:t>
    </dgm:pt>
    <dgm:pt modelId="{160F4C18-4DCD-458E-86DE-6FB366507D38}">
      <dgm:prSet phldrT="[Text]" custT="1"/>
      <dgm:spPr/>
      <dgm:t>
        <a:bodyPr/>
        <a:lstStyle/>
        <a:p>
          <a:r>
            <a:rPr lang="en-US" sz="1200" dirty="0">
              <a:solidFill>
                <a:schemeClr val="tx1">
                  <a:lumMod val="85000"/>
                </a:schemeClr>
              </a:solidFill>
            </a:rPr>
            <a:t>Keep evaluations informative and private between teacher, student, and guardian(s).</a:t>
          </a:r>
        </a:p>
      </dgm:t>
    </dgm:pt>
    <dgm:pt modelId="{AAC6814F-3379-45C3-87FD-B0C311D9AB53}" type="parTrans" cxnId="{21809657-0183-4B50-A3D1-CA32B8839187}">
      <dgm:prSet/>
      <dgm:spPr/>
      <dgm:t>
        <a:bodyPr/>
        <a:lstStyle/>
        <a:p>
          <a:endParaRPr lang="en-US"/>
        </a:p>
      </dgm:t>
    </dgm:pt>
    <dgm:pt modelId="{96DE6E75-430D-4C12-B42A-4D3309D2765D}" type="sibTrans" cxnId="{21809657-0183-4B50-A3D1-CA32B8839187}">
      <dgm:prSet/>
      <dgm:spPr/>
      <dgm:t>
        <a:bodyPr/>
        <a:lstStyle/>
        <a:p>
          <a:endParaRPr lang="en-US"/>
        </a:p>
      </dgm:t>
    </dgm:pt>
    <dgm:pt modelId="{C31E7080-7D2E-43B5-ABFB-7A447FAED49A}" type="pres">
      <dgm:prSet presAssocID="{207CAEA1-0A8E-4FCA-BCA6-2F1662C94E22}" presName="vert0" presStyleCnt="0">
        <dgm:presLayoutVars>
          <dgm:dir/>
          <dgm:animOne val="branch"/>
          <dgm:animLvl val="lvl"/>
        </dgm:presLayoutVars>
      </dgm:prSet>
      <dgm:spPr/>
    </dgm:pt>
    <dgm:pt modelId="{74AA2ED9-95D0-4BA6-8BFB-78E6BE9EE40E}" type="pres">
      <dgm:prSet presAssocID="{43C495AB-2452-4F4B-B235-946C28132F42}" presName="thickLine" presStyleLbl="alignNode1" presStyleIdx="0" presStyleCnt="1"/>
      <dgm:spPr/>
    </dgm:pt>
    <dgm:pt modelId="{BD5B6F25-2ED8-4E15-9F05-A91ADB3082AD}" type="pres">
      <dgm:prSet presAssocID="{43C495AB-2452-4F4B-B235-946C28132F42}" presName="horz1" presStyleCnt="0"/>
      <dgm:spPr/>
    </dgm:pt>
    <dgm:pt modelId="{9261AD8D-9DB4-415E-96F7-86B344A0563B}" type="pres">
      <dgm:prSet presAssocID="{43C495AB-2452-4F4B-B235-946C28132F42}" presName="tx1" presStyleLbl="revTx" presStyleIdx="0" presStyleCnt="4"/>
      <dgm:spPr/>
    </dgm:pt>
    <dgm:pt modelId="{147A5134-F474-4A1A-B672-47B3E97EE1DD}" type="pres">
      <dgm:prSet presAssocID="{43C495AB-2452-4F4B-B235-946C28132F42}" presName="vert1" presStyleCnt="0"/>
      <dgm:spPr/>
    </dgm:pt>
    <dgm:pt modelId="{4A03263E-553B-4EA6-8C88-DC0D10E3A2F9}" type="pres">
      <dgm:prSet presAssocID="{3B5FF71E-D97F-4D0E-8367-6B078D1D26A6}" presName="vertSpace2a" presStyleCnt="0"/>
      <dgm:spPr/>
    </dgm:pt>
    <dgm:pt modelId="{C75BD960-3876-4112-9D67-031A6D7C1603}" type="pres">
      <dgm:prSet presAssocID="{3B5FF71E-D97F-4D0E-8367-6B078D1D26A6}" presName="horz2" presStyleCnt="0"/>
      <dgm:spPr/>
    </dgm:pt>
    <dgm:pt modelId="{5573B637-250A-4D59-9826-998C7DDBBA55}" type="pres">
      <dgm:prSet presAssocID="{3B5FF71E-D97F-4D0E-8367-6B078D1D26A6}" presName="horzSpace2" presStyleCnt="0"/>
      <dgm:spPr/>
    </dgm:pt>
    <dgm:pt modelId="{A2D16564-8B8B-4EBB-90D2-94381FCFD038}" type="pres">
      <dgm:prSet presAssocID="{3B5FF71E-D97F-4D0E-8367-6B078D1D26A6}" presName="tx2" presStyleLbl="revTx" presStyleIdx="1" presStyleCnt="4"/>
      <dgm:spPr/>
    </dgm:pt>
    <dgm:pt modelId="{6CF39AFB-2893-42C5-8CE7-1DEE7369ED61}" type="pres">
      <dgm:prSet presAssocID="{3B5FF71E-D97F-4D0E-8367-6B078D1D26A6}" presName="vert2" presStyleCnt="0"/>
      <dgm:spPr/>
    </dgm:pt>
    <dgm:pt modelId="{47A35BFC-C4A2-44E9-BD00-EF092D396F0F}" type="pres">
      <dgm:prSet presAssocID="{3B5FF71E-D97F-4D0E-8367-6B078D1D26A6}" presName="thinLine2b" presStyleLbl="callout" presStyleIdx="0" presStyleCnt="3"/>
      <dgm:spPr/>
    </dgm:pt>
    <dgm:pt modelId="{6C0F28E5-4137-40FF-AF4E-69057225AF4E}" type="pres">
      <dgm:prSet presAssocID="{3B5FF71E-D97F-4D0E-8367-6B078D1D26A6}" presName="vertSpace2b" presStyleCnt="0"/>
      <dgm:spPr/>
    </dgm:pt>
    <dgm:pt modelId="{D076B2AA-D829-4D9E-88EA-47EE54982FE7}" type="pres">
      <dgm:prSet presAssocID="{FB59584C-DEA1-41B8-B493-16A3C4CBB1CB}" presName="horz2" presStyleCnt="0"/>
      <dgm:spPr/>
    </dgm:pt>
    <dgm:pt modelId="{539E9E5E-9908-4092-8ABE-AB705D825B59}" type="pres">
      <dgm:prSet presAssocID="{FB59584C-DEA1-41B8-B493-16A3C4CBB1CB}" presName="horzSpace2" presStyleCnt="0"/>
      <dgm:spPr/>
    </dgm:pt>
    <dgm:pt modelId="{B72293B2-78FB-413C-8B47-CA263E7B2F3D}" type="pres">
      <dgm:prSet presAssocID="{FB59584C-DEA1-41B8-B493-16A3C4CBB1CB}" presName="tx2" presStyleLbl="revTx" presStyleIdx="2" presStyleCnt="4"/>
      <dgm:spPr/>
    </dgm:pt>
    <dgm:pt modelId="{D7E0292A-EF79-4BD9-BF33-5EFE63AA74B8}" type="pres">
      <dgm:prSet presAssocID="{FB59584C-DEA1-41B8-B493-16A3C4CBB1CB}" presName="vert2" presStyleCnt="0"/>
      <dgm:spPr/>
    </dgm:pt>
    <dgm:pt modelId="{479EF2F5-A732-4F50-95AC-ED8D75F85024}" type="pres">
      <dgm:prSet presAssocID="{FB59584C-DEA1-41B8-B493-16A3C4CBB1CB}" presName="thinLine2b" presStyleLbl="callout" presStyleIdx="1" presStyleCnt="3"/>
      <dgm:spPr/>
    </dgm:pt>
    <dgm:pt modelId="{295A4E8F-674A-407B-A134-3664A91A5CD7}" type="pres">
      <dgm:prSet presAssocID="{FB59584C-DEA1-41B8-B493-16A3C4CBB1CB}" presName="vertSpace2b" presStyleCnt="0"/>
      <dgm:spPr/>
    </dgm:pt>
    <dgm:pt modelId="{A565D142-0F08-40A4-ACAB-C32A79670FFE}" type="pres">
      <dgm:prSet presAssocID="{160F4C18-4DCD-458E-86DE-6FB366507D38}" presName="horz2" presStyleCnt="0"/>
      <dgm:spPr/>
    </dgm:pt>
    <dgm:pt modelId="{4C5B1CBF-D4FA-4575-A0A3-64C548164600}" type="pres">
      <dgm:prSet presAssocID="{160F4C18-4DCD-458E-86DE-6FB366507D38}" presName="horzSpace2" presStyleCnt="0"/>
      <dgm:spPr/>
    </dgm:pt>
    <dgm:pt modelId="{731956E9-74E3-4006-B388-A2579942E5C2}" type="pres">
      <dgm:prSet presAssocID="{160F4C18-4DCD-458E-86DE-6FB366507D38}" presName="tx2" presStyleLbl="revTx" presStyleIdx="3" presStyleCnt="4"/>
      <dgm:spPr/>
    </dgm:pt>
    <dgm:pt modelId="{C505F6EC-754F-4E9F-8B1A-E0A2FED9ED9F}" type="pres">
      <dgm:prSet presAssocID="{160F4C18-4DCD-458E-86DE-6FB366507D38}" presName="vert2" presStyleCnt="0"/>
      <dgm:spPr/>
    </dgm:pt>
    <dgm:pt modelId="{97EAE0A1-6F00-4D6A-B045-32E560774BC1}" type="pres">
      <dgm:prSet presAssocID="{160F4C18-4DCD-458E-86DE-6FB366507D38}" presName="thinLine2b" presStyleLbl="callout" presStyleIdx="2" presStyleCnt="3"/>
      <dgm:spPr/>
    </dgm:pt>
    <dgm:pt modelId="{5A2A3602-48A3-440D-97BD-288A6C04438B}" type="pres">
      <dgm:prSet presAssocID="{160F4C18-4DCD-458E-86DE-6FB366507D38}" presName="vertSpace2b" presStyleCnt="0"/>
      <dgm:spPr/>
    </dgm:pt>
  </dgm:ptLst>
  <dgm:cxnLst>
    <dgm:cxn modelId="{64FBC95F-5269-451B-A165-E5DD14A96972}" srcId="{207CAEA1-0A8E-4FCA-BCA6-2F1662C94E22}" destId="{43C495AB-2452-4F4B-B235-946C28132F42}" srcOrd="0" destOrd="0" parTransId="{3B66DEA6-25E2-4524-A0F0-9AAB8384930A}" sibTransId="{842D6197-E524-45A7-A8C9-6E7934E5AA81}"/>
    <dgm:cxn modelId="{95F29E49-6EFB-43C5-BFB7-898B1E50E5FC}" srcId="{43C495AB-2452-4F4B-B235-946C28132F42}" destId="{3B5FF71E-D97F-4D0E-8367-6B078D1D26A6}" srcOrd="0" destOrd="0" parTransId="{53EB9FC0-10C5-421D-B65E-4D806F94ADF1}" sibTransId="{56491E96-AE45-467B-9C65-6B820F1422F5}"/>
    <dgm:cxn modelId="{99990D76-E526-43F1-A0CC-6D8ADF0AA5E1}" srcId="{43C495AB-2452-4F4B-B235-946C28132F42}" destId="{FB59584C-DEA1-41B8-B493-16A3C4CBB1CB}" srcOrd="1" destOrd="0" parTransId="{F4B7E080-BBEF-46D4-8A6A-B551F5A682E4}" sibTransId="{F30F29C7-8314-46F8-A46C-24708231B02E}"/>
    <dgm:cxn modelId="{21809657-0183-4B50-A3D1-CA32B8839187}" srcId="{43C495AB-2452-4F4B-B235-946C28132F42}" destId="{160F4C18-4DCD-458E-86DE-6FB366507D38}" srcOrd="2" destOrd="0" parTransId="{AAC6814F-3379-45C3-87FD-B0C311D9AB53}" sibTransId="{96DE6E75-430D-4C12-B42A-4D3309D2765D}"/>
    <dgm:cxn modelId="{4045F393-2900-444E-A9DA-7FF92B8179D3}" type="presOf" srcId="{FB59584C-DEA1-41B8-B493-16A3C4CBB1CB}" destId="{B72293B2-78FB-413C-8B47-CA263E7B2F3D}" srcOrd="0" destOrd="0" presId="urn:microsoft.com/office/officeart/2008/layout/LinedList"/>
    <dgm:cxn modelId="{7731D6A4-FD41-4B79-B03B-7ACDF02FDE0D}" type="presOf" srcId="{160F4C18-4DCD-458E-86DE-6FB366507D38}" destId="{731956E9-74E3-4006-B388-A2579942E5C2}" srcOrd="0" destOrd="0" presId="urn:microsoft.com/office/officeart/2008/layout/LinedList"/>
    <dgm:cxn modelId="{977C3BCE-458B-4775-86B3-E30A62BADE0A}" type="presOf" srcId="{207CAEA1-0A8E-4FCA-BCA6-2F1662C94E22}" destId="{C31E7080-7D2E-43B5-ABFB-7A447FAED49A}" srcOrd="0" destOrd="0" presId="urn:microsoft.com/office/officeart/2008/layout/LinedList"/>
    <dgm:cxn modelId="{CE1615D1-898D-43BD-8E1E-CD62FC137F60}" type="presOf" srcId="{3B5FF71E-D97F-4D0E-8367-6B078D1D26A6}" destId="{A2D16564-8B8B-4EBB-90D2-94381FCFD038}" srcOrd="0" destOrd="0" presId="urn:microsoft.com/office/officeart/2008/layout/LinedList"/>
    <dgm:cxn modelId="{38A8ECE4-206E-49E4-9E87-5A18BF2ABF87}" type="presOf" srcId="{43C495AB-2452-4F4B-B235-946C28132F42}" destId="{9261AD8D-9DB4-415E-96F7-86B344A0563B}" srcOrd="0" destOrd="0" presId="urn:microsoft.com/office/officeart/2008/layout/LinedList"/>
    <dgm:cxn modelId="{2C849310-558F-469F-9758-323307CE7C60}" type="presParOf" srcId="{C31E7080-7D2E-43B5-ABFB-7A447FAED49A}" destId="{74AA2ED9-95D0-4BA6-8BFB-78E6BE9EE40E}" srcOrd="0" destOrd="0" presId="urn:microsoft.com/office/officeart/2008/layout/LinedList"/>
    <dgm:cxn modelId="{58DA190C-B615-4EFD-9553-ECC7B92BF171}" type="presParOf" srcId="{C31E7080-7D2E-43B5-ABFB-7A447FAED49A}" destId="{BD5B6F25-2ED8-4E15-9F05-A91ADB3082AD}" srcOrd="1" destOrd="0" presId="urn:microsoft.com/office/officeart/2008/layout/LinedList"/>
    <dgm:cxn modelId="{2AFC12A6-2BD8-4EB4-9F35-C14D8CFECFE4}" type="presParOf" srcId="{BD5B6F25-2ED8-4E15-9F05-A91ADB3082AD}" destId="{9261AD8D-9DB4-415E-96F7-86B344A0563B}" srcOrd="0" destOrd="0" presId="urn:microsoft.com/office/officeart/2008/layout/LinedList"/>
    <dgm:cxn modelId="{DB6E44C8-6B84-4AD3-8832-CB2687B3E598}" type="presParOf" srcId="{BD5B6F25-2ED8-4E15-9F05-A91ADB3082AD}" destId="{147A5134-F474-4A1A-B672-47B3E97EE1DD}" srcOrd="1" destOrd="0" presId="urn:microsoft.com/office/officeart/2008/layout/LinedList"/>
    <dgm:cxn modelId="{F8A939FA-DEF0-499F-8F41-CD18AD3F0BA0}" type="presParOf" srcId="{147A5134-F474-4A1A-B672-47B3E97EE1DD}" destId="{4A03263E-553B-4EA6-8C88-DC0D10E3A2F9}" srcOrd="0" destOrd="0" presId="urn:microsoft.com/office/officeart/2008/layout/LinedList"/>
    <dgm:cxn modelId="{A5E1C9EC-1D2E-411B-B2A2-D10A7129817A}" type="presParOf" srcId="{147A5134-F474-4A1A-B672-47B3E97EE1DD}" destId="{C75BD960-3876-4112-9D67-031A6D7C1603}" srcOrd="1" destOrd="0" presId="urn:microsoft.com/office/officeart/2008/layout/LinedList"/>
    <dgm:cxn modelId="{649687E1-B6B4-4A48-800D-15BBA2CDE08A}" type="presParOf" srcId="{C75BD960-3876-4112-9D67-031A6D7C1603}" destId="{5573B637-250A-4D59-9826-998C7DDBBA55}" srcOrd="0" destOrd="0" presId="urn:microsoft.com/office/officeart/2008/layout/LinedList"/>
    <dgm:cxn modelId="{1661891A-45D0-49BF-85E6-0F5910FFBF35}" type="presParOf" srcId="{C75BD960-3876-4112-9D67-031A6D7C1603}" destId="{A2D16564-8B8B-4EBB-90D2-94381FCFD038}" srcOrd="1" destOrd="0" presId="urn:microsoft.com/office/officeart/2008/layout/LinedList"/>
    <dgm:cxn modelId="{9A1B463F-EE12-4BBB-BDDD-19B410AD7E56}" type="presParOf" srcId="{C75BD960-3876-4112-9D67-031A6D7C1603}" destId="{6CF39AFB-2893-42C5-8CE7-1DEE7369ED61}" srcOrd="2" destOrd="0" presId="urn:microsoft.com/office/officeart/2008/layout/LinedList"/>
    <dgm:cxn modelId="{564894CB-9589-4572-99A1-F7E0E2B48978}" type="presParOf" srcId="{147A5134-F474-4A1A-B672-47B3E97EE1DD}" destId="{47A35BFC-C4A2-44E9-BD00-EF092D396F0F}" srcOrd="2" destOrd="0" presId="urn:microsoft.com/office/officeart/2008/layout/LinedList"/>
    <dgm:cxn modelId="{48FE53FD-AD12-4695-A3FD-FBDD09B456F7}" type="presParOf" srcId="{147A5134-F474-4A1A-B672-47B3E97EE1DD}" destId="{6C0F28E5-4137-40FF-AF4E-69057225AF4E}" srcOrd="3" destOrd="0" presId="urn:microsoft.com/office/officeart/2008/layout/LinedList"/>
    <dgm:cxn modelId="{50068C0B-CBEE-4F4C-B46E-5639B15616FD}" type="presParOf" srcId="{147A5134-F474-4A1A-B672-47B3E97EE1DD}" destId="{D076B2AA-D829-4D9E-88EA-47EE54982FE7}" srcOrd="4" destOrd="0" presId="urn:microsoft.com/office/officeart/2008/layout/LinedList"/>
    <dgm:cxn modelId="{65704A2A-B82B-471F-AC91-DEAA4F2C2374}" type="presParOf" srcId="{D076B2AA-D829-4D9E-88EA-47EE54982FE7}" destId="{539E9E5E-9908-4092-8ABE-AB705D825B59}" srcOrd="0" destOrd="0" presId="urn:microsoft.com/office/officeart/2008/layout/LinedList"/>
    <dgm:cxn modelId="{4FF73545-8C58-45D8-9A6B-6CC12C78343C}" type="presParOf" srcId="{D076B2AA-D829-4D9E-88EA-47EE54982FE7}" destId="{B72293B2-78FB-413C-8B47-CA263E7B2F3D}" srcOrd="1" destOrd="0" presId="urn:microsoft.com/office/officeart/2008/layout/LinedList"/>
    <dgm:cxn modelId="{29DE7857-DFEE-4D1E-B3A1-30D26618DC9D}" type="presParOf" srcId="{D076B2AA-D829-4D9E-88EA-47EE54982FE7}" destId="{D7E0292A-EF79-4BD9-BF33-5EFE63AA74B8}" srcOrd="2" destOrd="0" presId="urn:microsoft.com/office/officeart/2008/layout/LinedList"/>
    <dgm:cxn modelId="{632B8812-E04F-4C91-8FB9-D98326F1FA68}" type="presParOf" srcId="{147A5134-F474-4A1A-B672-47B3E97EE1DD}" destId="{479EF2F5-A732-4F50-95AC-ED8D75F85024}" srcOrd="5" destOrd="0" presId="urn:microsoft.com/office/officeart/2008/layout/LinedList"/>
    <dgm:cxn modelId="{B19CA9C9-1F1E-49E2-AA51-26D11ADC1546}" type="presParOf" srcId="{147A5134-F474-4A1A-B672-47B3E97EE1DD}" destId="{295A4E8F-674A-407B-A134-3664A91A5CD7}" srcOrd="6" destOrd="0" presId="urn:microsoft.com/office/officeart/2008/layout/LinedList"/>
    <dgm:cxn modelId="{CFA75699-70A1-4149-A53B-8ACCD4770099}" type="presParOf" srcId="{147A5134-F474-4A1A-B672-47B3E97EE1DD}" destId="{A565D142-0F08-40A4-ACAB-C32A79670FFE}" srcOrd="7" destOrd="0" presId="urn:microsoft.com/office/officeart/2008/layout/LinedList"/>
    <dgm:cxn modelId="{C6DB1160-5748-4AE9-BE3B-B4435607AF79}" type="presParOf" srcId="{A565D142-0F08-40A4-ACAB-C32A79670FFE}" destId="{4C5B1CBF-D4FA-4575-A0A3-64C548164600}" srcOrd="0" destOrd="0" presId="urn:microsoft.com/office/officeart/2008/layout/LinedList"/>
    <dgm:cxn modelId="{189860F6-BC20-4254-B781-35DD676C5A68}" type="presParOf" srcId="{A565D142-0F08-40A4-ACAB-C32A79670FFE}" destId="{731956E9-74E3-4006-B388-A2579942E5C2}" srcOrd="1" destOrd="0" presId="urn:microsoft.com/office/officeart/2008/layout/LinedList"/>
    <dgm:cxn modelId="{32C55F40-5DB5-48AA-9913-029093AE208E}" type="presParOf" srcId="{A565D142-0F08-40A4-ACAB-C32A79670FFE}" destId="{C505F6EC-754F-4E9F-8B1A-E0A2FED9ED9F}" srcOrd="2" destOrd="0" presId="urn:microsoft.com/office/officeart/2008/layout/LinedList"/>
    <dgm:cxn modelId="{E92D206F-A11C-48F2-8D49-8E6AD9CD4833}" type="presParOf" srcId="{147A5134-F474-4A1A-B672-47B3E97EE1DD}" destId="{97EAE0A1-6F00-4D6A-B045-32E560774BC1}" srcOrd="8" destOrd="0" presId="urn:microsoft.com/office/officeart/2008/layout/LinedList"/>
    <dgm:cxn modelId="{795C5CB6-F4A6-45B5-8782-0AD5371F3685}" type="presParOf" srcId="{147A5134-F474-4A1A-B672-47B3E97EE1DD}" destId="{5A2A3602-48A3-440D-97BD-288A6C04438B}" srcOrd="9" destOrd="0" presId="urn:microsoft.com/office/officeart/2008/layout/Lined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A70F28-31A8-4D27-B1D1-C2B8CC08FE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F0F739A-C327-4BAC-8A3F-E02B26B6F005}">
      <dgm:prSet phldrT="[Text]" custT="1"/>
      <dgm:spPr/>
      <dgm:t>
        <a:bodyPr/>
        <a:lstStyle/>
        <a:p>
          <a:r>
            <a:rPr lang="en-US" sz="2600" u="sng" dirty="0">
              <a:solidFill>
                <a:srgbClr val="FFFF00"/>
              </a:solidFill>
            </a:rPr>
            <a:t>T</a:t>
          </a:r>
          <a:r>
            <a:rPr lang="en-US" sz="2600" dirty="0">
              <a:solidFill>
                <a:srgbClr val="FFFF00"/>
              </a:solidFill>
            </a:rPr>
            <a:t>ime</a:t>
          </a:r>
        </a:p>
      </dgm:t>
    </dgm:pt>
    <dgm:pt modelId="{12A2A502-0221-492F-AE0E-B12CBB47DA89}" type="parTrans" cxnId="{F799E034-6EEF-41D6-B5C2-CA1F7B757B23}">
      <dgm:prSet/>
      <dgm:spPr/>
      <dgm:t>
        <a:bodyPr/>
        <a:lstStyle/>
        <a:p>
          <a:endParaRPr lang="en-US"/>
        </a:p>
      </dgm:t>
    </dgm:pt>
    <dgm:pt modelId="{4EF4E133-8039-4141-9480-2FF63A8BA2EB}" type="sibTrans" cxnId="{F799E034-6EEF-41D6-B5C2-CA1F7B757B23}">
      <dgm:prSet/>
      <dgm:spPr/>
      <dgm:t>
        <a:bodyPr/>
        <a:lstStyle/>
        <a:p>
          <a:endParaRPr lang="en-US"/>
        </a:p>
      </dgm:t>
    </dgm:pt>
    <dgm:pt modelId="{3C8DF6A8-1A98-4143-B9E4-C05E4747E330}">
      <dgm:prSet phldrT="[Text]" custT="1"/>
      <dgm:spPr/>
      <dgm:t>
        <a:bodyPr/>
        <a:lstStyle/>
        <a:p>
          <a:r>
            <a:rPr lang="en-US" sz="1200" dirty="0">
              <a:solidFill>
                <a:schemeClr val="tx1">
                  <a:lumMod val="85000"/>
                </a:schemeClr>
              </a:solidFill>
            </a:rPr>
            <a:t>Accommodate students’ time needs to learning tasks.</a:t>
          </a:r>
        </a:p>
      </dgm:t>
    </dgm:pt>
    <dgm:pt modelId="{CFC435C8-30F5-46A6-AEFA-98764906976F}" type="parTrans" cxnId="{65FA77F3-367C-40EC-910F-CAEEC6567AA0}">
      <dgm:prSet/>
      <dgm:spPr/>
      <dgm:t>
        <a:bodyPr/>
        <a:lstStyle/>
        <a:p>
          <a:endParaRPr lang="en-US"/>
        </a:p>
      </dgm:t>
    </dgm:pt>
    <dgm:pt modelId="{0398F893-E647-417F-A088-FCA5221813CC}" type="sibTrans" cxnId="{65FA77F3-367C-40EC-910F-CAEEC6567AA0}">
      <dgm:prSet/>
      <dgm:spPr/>
      <dgm:t>
        <a:bodyPr/>
        <a:lstStyle/>
        <a:p>
          <a:endParaRPr lang="en-US"/>
        </a:p>
      </dgm:t>
    </dgm:pt>
    <dgm:pt modelId="{AEBEF9E1-9FCF-42DE-A0F9-9FAFF906A521}">
      <dgm:prSet phldrT="[Text]" custT="1"/>
      <dgm:spPr/>
      <dgm:t>
        <a:bodyPr/>
        <a:lstStyle/>
        <a:p>
          <a:r>
            <a:rPr lang="en-US" sz="1200" dirty="0">
              <a:solidFill>
                <a:schemeClr val="tx1">
                  <a:lumMod val="85000"/>
                </a:schemeClr>
              </a:solidFill>
            </a:rPr>
            <a:t>Allow students to schedule timeframes for their improvement.</a:t>
          </a:r>
        </a:p>
      </dgm:t>
    </dgm:pt>
    <dgm:pt modelId="{56C2EBE3-DEC0-4860-8B46-2DE98799B745}" type="parTrans" cxnId="{2E5AECAF-DC7B-4932-A621-DA470EE68A49}">
      <dgm:prSet/>
      <dgm:spPr/>
      <dgm:t>
        <a:bodyPr/>
        <a:lstStyle/>
        <a:p>
          <a:endParaRPr lang="en-US"/>
        </a:p>
      </dgm:t>
    </dgm:pt>
    <dgm:pt modelId="{9D7AB3A5-E7C3-43AF-BD68-399A3C83741E}" type="sibTrans" cxnId="{2E5AECAF-DC7B-4932-A621-DA470EE68A49}">
      <dgm:prSet/>
      <dgm:spPr/>
      <dgm:t>
        <a:bodyPr/>
        <a:lstStyle/>
        <a:p>
          <a:endParaRPr lang="en-US"/>
        </a:p>
      </dgm:t>
    </dgm:pt>
    <dgm:pt modelId="{D297AB07-FDAE-4DD3-9CC8-61B4934F6D2C}">
      <dgm:prSet phldrT="[Text]"/>
      <dgm:spPr/>
      <dgm:t>
        <a:bodyPr/>
        <a:lstStyle/>
        <a:p>
          <a:endParaRPr lang="en-US" dirty="0"/>
        </a:p>
      </dgm:t>
    </dgm:pt>
    <dgm:pt modelId="{5EB26C13-D502-4C04-9A28-641DC95E243A}" type="parTrans" cxnId="{FB460B9C-40FE-4086-B0CE-9DA77735B04A}">
      <dgm:prSet/>
      <dgm:spPr/>
      <dgm:t>
        <a:bodyPr/>
        <a:lstStyle/>
        <a:p>
          <a:endParaRPr lang="en-US"/>
        </a:p>
      </dgm:t>
    </dgm:pt>
    <dgm:pt modelId="{3C04745B-BE36-48AB-81CA-C079DC0469F9}" type="sibTrans" cxnId="{FB460B9C-40FE-4086-B0CE-9DA77735B04A}">
      <dgm:prSet/>
      <dgm:spPr/>
      <dgm:t>
        <a:bodyPr/>
        <a:lstStyle/>
        <a:p>
          <a:endParaRPr lang="en-US"/>
        </a:p>
      </dgm:t>
    </dgm:pt>
    <dgm:pt modelId="{1E149C9D-8256-4533-92C0-5B582C74BF7A}" type="pres">
      <dgm:prSet presAssocID="{ABA70F28-31A8-4D27-B1D1-C2B8CC08FE42}" presName="vert0" presStyleCnt="0">
        <dgm:presLayoutVars>
          <dgm:dir/>
          <dgm:animOne val="branch"/>
          <dgm:animLvl val="lvl"/>
        </dgm:presLayoutVars>
      </dgm:prSet>
      <dgm:spPr/>
    </dgm:pt>
    <dgm:pt modelId="{8D6BC46A-D51D-4974-A87A-A57399D7E247}" type="pres">
      <dgm:prSet presAssocID="{1F0F739A-C327-4BAC-8A3F-E02B26B6F005}" presName="thickLine" presStyleLbl="alignNode1" presStyleIdx="0" presStyleCnt="2"/>
      <dgm:spPr/>
    </dgm:pt>
    <dgm:pt modelId="{3A606F5A-225B-488A-A5C9-ABAA768CD30D}" type="pres">
      <dgm:prSet presAssocID="{1F0F739A-C327-4BAC-8A3F-E02B26B6F005}" presName="horz1" presStyleCnt="0"/>
      <dgm:spPr/>
    </dgm:pt>
    <dgm:pt modelId="{9D3D54D9-2E61-4916-B594-6B3054FFD263}" type="pres">
      <dgm:prSet presAssocID="{1F0F739A-C327-4BAC-8A3F-E02B26B6F005}" presName="tx1" presStyleLbl="revTx" presStyleIdx="0" presStyleCnt="4"/>
      <dgm:spPr/>
    </dgm:pt>
    <dgm:pt modelId="{C10E8D4E-68ED-40E4-9FDC-BB1BCFFDE93B}" type="pres">
      <dgm:prSet presAssocID="{1F0F739A-C327-4BAC-8A3F-E02B26B6F005}" presName="vert1" presStyleCnt="0"/>
      <dgm:spPr/>
    </dgm:pt>
    <dgm:pt modelId="{2772A819-4D94-45D8-A706-AB8D2CADA38A}" type="pres">
      <dgm:prSet presAssocID="{3C8DF6A8-1A98-4143-B9E4-C05E4747E330}" presName="vertSpace2a" presStyleCnt="0"/>
      <dgm:spPr/>
    </dgm:pt>
    <dgm:pt modelId="{9ABA3569-4130-4D0D-BEC6-1B03EEF065DA}" type="pres">
      <dgm:prSet presAssocID="{3C8DF6A8-1A98-4143-B9E4-C05E4747E330}" presName="horz2" presStyleCnt="0"/>
      <dgm:spPr/>
    </dgm:pt>
    <dgm:pt modelId="{03113844-191B-4308-972D-6321830E4690}" type="pres">
      <dgm:prSet presAssocID="{3C8DF6A8-1A98-4143-B9E4-C05E4747E330}" presName="horzSpace2" presStyleCnt="0"/>
      <dgm:spPr/>
    </dgm:pt>
    <dgm:pt modelId="{B07AB42E-E3F3-4213-A99F-1D2C26E4676F}" type="pres">
      <dgm:prSet presAssocID="{3C8DF6A8-1A98-4143-B9E4-C05E4747E330}" presName="tx2" presStyleLbl="revTx" presStyleIdx="1" presStyleCnt="4"/>
      <dgm:spPr/>
    </dgm:pt>
    <dgm:pt modelId="{7444882E-AE78-41FB-9A9A-31707DFC74B8}" type="pres">
      <dgm:prSet presAssocID="{3C8DF6A8-1A98-4143-B9E4-C05E4747E330}" presName="vert2" presStyleCnt="0"/>
      <dgm:spPr/>
    </dgm:pt>
    <dgm:pt modelId="{54CB479C-A5C3-4C93-BFB8-F4A4BB5B1931}" type="pres">
      <dgm:prSet presAssocID="{3C8DF6A8-1A98-4143-B9E4-C05E4747E330}" presName="thinLine2b" presStyleLbl="callout" presStyleIdx="0" presStyleCnt="2"/>
      <dgm:spPr/>
    </dgm:pt>
    <dgm:pt modelId="{DA1A8995-6CE4-425D-BDBE-F2CFBB9FE905}" type="pres">
      <dgm:prSet presAssocID="{3C8DF6A8-1A98-4143-B9E4-C05E4747E330}" presName="vertSpace2b" presStyleCnt="0"/>
      <dgm:spPr/>
    </dgm:pt>
    <dgm:pt modelId="{839A0253-1D2B-4BEE-84CC-DEA395895DF6}" type="pres">
      <dgm:prSet presAssocID="{AEBEF9E1-9FCF-42DE-A0F9-9FAFF906A521}" presName="horz2" presStyleCnt="0"/>
      <dgm:spPr/>
    </dgm:pt>
    <dgm:pt modelId="{64DFBA15-F024-4C58-B6D2-C85C3BDE3DC6}" type="pres">
      <dgm:prSet presAssocID="{AEBEF9E1-9FCF-42DE-A0F9-9FAFF906A521}" presName="horzSpace2" presStyleCnt="0"/>
      <dgm:spPr/>
    </dgm:pt>
    <dgm:pt modelId="{BE61AD80-8C04-4313-B44D-B563F3D487E6}" type="pres">
      <dgm:prSet presAssocID="{AEBEF9E1-9FCF-42DE-A0F9-9FAFF906A521}" presName="tx2" presStyleLbl="revTx" presStyleIdx="2" presStyleCnt="4"/>
      <dgm:spPr/>
    </dgm:pt>
    <dgm:pt modelId="{39210BFF-2A1A-4D82-B1AA-B980AD090120}" type="pres">
      <dgm:prSet presAssocID="{AEBEF9E1-9FCF-42DE-A0F9-9FAFF906A521}" presName="vert2" presStyleCnt="0"/>
      <dgm:spPr/>
    </dgm:pt>
    <dgm:pt modelId="{97E85EED-210D-48A2-9D00-43E075EFFC7B}" type="pres">
      <dgm:prSet presAssocID="{AEBEF9E1-9FCF-42DE-A0F9-9FAFF906A521}" presName="thinLine2b" presStyleLbl="callout" presStyleIdx="1" presStyleCnt="2"/>
      <dgm:spPr/>
    </dgm:pt>
    <dgm:pt modelId="{30CF1406-6341-4DCA-957A-DDF1F3EF5DBE}" type="pres">
      <dgm:prSet presAssocID="{AEBEF9E1-9FCF-42DE-A0F9-9FAFF906A521}" presName="vertSpace2b" presStyleCnt="0"/>
      <dgm:spPr/>
    </dgm:pt>
    <dgm:pt modelId="{84A024F9-BB01-4766-8A7C-DD3C64DB4E68}" type="pres">
      <dgm:prSet presAssocID="{D297AB07-FDAE-4DD3-9CC8-61B4934F6D2C}" presName="thickLine" presStyleLbl="alignNode1" presStyleIdx="1" presStyleCnt="2"/>
      <dgm:spPr/>
    </dgm:pt>
    <dgm:pt modelId="{9AB8F026-2014-4C7F-9094-40043ADF79E7}" type="pres">
      <dgm:prSet presAssocID="{D297AB07-FDAE-4DD3-9CC8-61B4934F6D2C}" presName="horz1" presStyleCnt="0"/>
      <dgm:spPr/>
    </dgm:pt>
    <dgm:pt modelId="{8C40B32F-C314-415F-8F89-575CA57768A5}" type="pres">
      <dgm:prSet presAssocID="{D297AB07-FDAE-4DD3-9CC8-61B4934F6D2C}" presName="tx1" presStyleLbl="revTx" presStyleIdx="3" presStyleCnt="4"/>
      <dgm:spPr/>
    </dgm:pt>
    <dgm:pt modelId="{53DB96EA-E3E1-4CDC-8613-FE449BE10B53}" type="pres">
      <dgm:prSet presAssocID="{D297AB07-FDAE-4DD3-9CC8-61B4934F6D2C}" presName="vert1" presStyleCnt="0"/>
      <dgm:spPr/>
    </dgm:pt>
  </dgm:ptLst>
  <dgm:cxnLst>
    <dgm:cxn modelId="{3EE6FB0B-229B-440E-BFD5-FBC3A8BC85AB}" type="presOf" srcId="{AEBEF9E1-9FCF-42DE-A0F9-9FAFF906A521}" destId="{BE61AD80-8C04-4313-B44D-B563F3D487E6}" srcOrd="0" destOrd="0" presId="urn:microsoft.com/office/officeart/2008/layout/LinedList"/>
    <dgm:cxn modelId="{F799E034-6EEF-41D6-B5C2-CA1F7B757B23}" srcId="{ABA70F28-31A8-4D27-B1D1-C2B8CC08FE42}" destId="{1F0F739A-C327-4BAC-8A3F-E02B26B6F005}" srcOrd="0" destOrd="0" parTransId="{12A2A502-0221-492F-AE0E-B12CBB47DA89}" sibTransId="{4EF4E133-8039-4141-9480-2FF63A8BA2EB}"/>
    <dgm:cxn modelId="{9BA84B85-4382-43DB-8648-6C99D0F49EB8}" type="presOf" srcId="{3C8DF6A8-1A98-4143-B9E4-C05E4747E330}" destId="{B07AB42E-E3F3-4213-A99F-1D2C26E4676F}" srcOrd="0" destOrd="0" presId="urn:microsoft.com/office/officeart/2008/layout/LinedList"/>
    <dgm:cxn modelId="{FB460B9C-40FE-4086-B0CE-9DA77735B04A}" srcId="{ABA70F28-31A8-4D27-B1D1-C2B8CC08FE42}" destId="{D297AB07-FDAE-4DD3-9CC8-61B4934F6D2C}" srcOrd="1" destOrd="0" parTransId="{5EB26C13-D502-4C04-9A28-641DC95E243A}" sibTransId="{3C04745B-BE36-48AB-81CA-C079DC0469F9}"/>
    <dgm:cxn modelId="{2E5AECAF-DC7B-4932-A621-DA470EE68A49}" srcId="{1F0F739A-C327-4BAC-8A3F-E02B26B6F005}" destId="{AEBEF9E1-9FCF-42DE-A0F9-9FAFF906A521}" srcOrd="1" destOrd="0" parTransId="{56C2EBE3-DEC0-4860-8B46-2DE98799B745}" sibTransId="{9D7AB3A5-E7C3-43AF-BD68-399A3C83741E}"/>
    <dgm:cxn modelId="{762B16C5-6A79-44AC-8F27-DE29FF2ED0E2}" type="presOf" srcId="{ABA70F28-31A8-4D27-B1D1-C2B8CC08FE42}" destId="{1E149C9D-8256-4533-92C0-5B582C74BF7A}" srcOrd="0" destOrd="0" presId="urn:microsoft.com/office/officeart/2008/layout/LinedList"/>
    <dgm:cxn modelId="{D8B8CBD1-5434-4C92-ACF9-3159FF2F5A47}" type="presOf" srcId="{D297AB07-FDAE-4DD3-9CC8-61B4934F6D2C}" destId="{8C40B32F-C314-415F-8F89-575CA57768A5}" srcOrd="0" destOrd="0" presId="urn:microsoft.com/office/officeart/2008/layout/LinedList"/>
    <dgm:cxn modelId="{04E80EDE-C157-486C-B2E5-B902DB16289C}" type="presOf" srcId="{1F0F739A-C327-4BAC-8A3F-E02B26B6F005}" destId="{9D3D54D9-2E61-4916-B594-6B3054FFD263}" srcOrd="0" destOrd="0" presId="urn:microsoft.com/office/officeart/2008/layout/LinedList"/>
    <dgm:cxn modelId="{65FA77F3-367C-40EC-910F-CAEEC6567AA0}" srcId="{1F0F739A-C327-4BAC-8A3F-E02B26B6F005}" destId="{3C8DF6A8-1A98-4143-B9E4-C05E4747E330}" srcOrd="0" destOrd="0" parTransId="{CFC435C8-30F5-46A6-AEFA-98764906976F}" sibTransId="{0398F893-E647-417F-A088-FCA5221813CC}"/>
    <dgm:cxn modelId="{6F248F4B-38F5-430D-95A2-EC954B81AE9E}" type="presParOf" srcId="{1E149C9D-8256-4533-92C0-5B582C74BF7A}" destId="{8D6BC46A-D51D-4974-A87A-A57399D7E247}" srcOrd="0" destOrd="0" presId="urn:microsoft.com/office/officeart/2008/layout/LinedList"/>
    <dgm:cxn modelId="{FF77BD45-430E-4834-A452-0D5CDEE941EA}" type="presParOf" srcId="{1E149C9D-8256-4533-92C0-5B582C74BF7A}" destId="{3A606F5A-225B-488A-A5C9-ABAA768CD30D}" srcOrd="1" destOrd="0" presId="urn:microsoft.com/office/officeart/2008/layout/LinedList"/>
    <dgm:cxn modelId="{E7E4271C-A9A2-4937-97EC-3E08726566F6}" type="presParOf" srcId="{3A606F5A-225B-488A-A5C9-ABAA768CD30D}" destId="{9D3D54D9-2E61-4916-B594-6B3054FFD263}" srcOrd="0" destOrd="0" presId="urn:microsoft.com/office/officeart/2008/layout/LinedList"/>
    <dgm:cxn modelId="{3A4F3F89-DB88-4ECB-BD2C-688EC2B23D7C}" type="presParOf" srcId="{3A606F5A-225B-488A-A5C9-ABAA768CD30D}" destId="{C10E8D4E-68ED-40E4-9FDC-BB1BCFFDE93B}" srcOrd="1" destOrd="0" presId="urn:microsoft.com/office/officeart/2008/layout/LinedList"/>
    <dgm:cxn modelId="{FB022C91-8839-4054-9F52-279C8568C94A}" type="presParOf" srcId="{C10E8D4E-68ED-40E4-9FDC-BB1BCFFDE93B}" destId="{2772A819-4D94-45D8-A706-AB8D2CADA38A}" srcOrd="0" destOrd="0" presId="urn:microsoft.com/office/officeart/2008/layout/LinedList"/>
    <dgm:cxn modelId="{F658E2D9-CB0C-418D-8B73-004277AD3773}" type="presParOf" srcId="{C10E8D4E-68ED-40E4-9FDC-BB1BCFFDE93B}" destId="{9ABA3569-4130-4D0D-BEC6-1B03EEF065DA}" srcOrd="1" destOrd="0" presId="urn:microsoft.com/office/officeart/2008/layout/LinedList"/>
    <dgm:cxn modelId="{DAB77915-E0FE-433E-B9EC-006D493F3644}" type="presParOf" srcId="{9ABA3569-4130-4D0D-BEC6-1B03EEF065DA}" destId="{03113844-191B-4308-972D-6321830E4690}" srcOrd="0" destOrd="0" presId="urn:microsoft.com/office/officeart/2008/layout/LinedList"/>
    <dgm:cxn modelId="{BC15B78F-1D00-442D-807E-433B45DCE8D8}" type="presParOf" srcId="{9ABA3569-4130-4D0D-BEC6-1B03EEF065DA}" destId="{B07AB42E-E3F3-4213-A99F-1D2C26E4676F}" srcOrd="1" destOrd="0" presId="urn:microsoft.com/office/officeart/2008/layout/LinedList"/>
    <dgm:cxn modelId="{64A65389-3EED-4DD6-92A9-E8C49F23B22D}" type="presParOf" srcId="{9ABA3569-4130-4D0D-BEC6-1B03EEF065DA}" destId="{7444882E-AE78-41FB-9A9A-31707DFC74B8}" srcOrd="2" destOrd="0" presId="urn:microsoft.com/office/officeart/2008/layout/LinedList"/>
    <dgm:cxn modelId="{D41172E9-08BD-4F99-99B7-C09F0919B212}" type="presParOf" srcId="{C10E8D4E-68ED-40E4-9FDC-BB1BCFFDE93B}" destId="{54CB479C-A5C3-4C93-BFB8-F4A4BB5B1931}" srcOrd="2" destOrd="0" presId="urn:microsoft.com/office/officeart/2008/layout/LinedList"/>
    <dgm:cxn modelId="{EBE31A17-AE96-4060-82ED-0F0AF4F7E72A}" type="presParOf" srcId="{C10E8D4E-68ED-40E4-9FDC-BB1BCFFDE93B}" destId="{DA1A8995-6CE4-425D-BDBE-F2CFBB9FE905}" srcOrd="3" destOrd="0" presId="urn:microsoft.com/office/officeart/2008/layout/LinedList"/>
    <dgm:cxn modelId="{E0FA7300-3400-49C8-805D-36E355D9319F}" type="presParOf" srcId="{C10E8D4E-68ED-40E4-9FDC-BB1BCFFDE93B}" destId="{839A0253-1D2B-4BEE-84CC-DEA395895DF6}" srcOrd="4" destOrd="0" presId="urn:microsoft.com/office/officeart/2008/layout/LinedList"/>
    <dgm:cxn modelId="{E63B07C7-97D3-4D10-9E94-F98B261BB1B1}" type="presParOf" srcId="{839A0253-1D2B-4BEE-84CC-DEA395895DF6}" destId="{64DFBA15-F024-4C58-B6D2-C85C3BDE3DC6}" srcOrd="0" destOrd="0" presId="urn:microsoft.com/office/officeart/2008/layout/LinedList"/>
    <dgm:cxn modelId="{248E129D-1952-442B-BA07-EC553B87FD51}" type="presParOf" srcId="{839A0253-1D2B-4BEE-84CC-DEA395895DF6}" destId="{BE61AD80-8C04-4313-B44D-B563F3D487E6}" srcOrd="1" destOrd="0" presId="urn:microsoft.com/office/officeart/2008/layout/LinedList"/>
    <dgm:cxn modelId="{5997F40F-9B8E-4780-8494-F4C48CE3E7FA}" type="presParOf" srcId="{839A0253-1D2B-4BEE-84CC-DEA395895DF6}" destId="{39210BFF-2A1A-4D82-B1AA-B980AD090120}" srcOrd="2" destOrd="0" presId="urn:microsoft.com/office/officeart/2008/layout/LinedList"/>
    <dgm:cxn modelId="{F7374E52-943D-4B3C-8B3C-B9AB42E58148}" type="presParOf" srcId="{C10E8D4E-68ED-40E4-9FDC-BB1BCFFDE93B}" destId="{97E85EED-210D-48A2-9D00-43E075EFFC7B}" srcOrd="5" destOrd="0" presId="urn:microsoft.com/office/officeart/2008/layout/LinedList"/>
    <dgm:cxn modelId="{073C02F6-29A1-4B9C-9DD6-0FD3297239F7}" type="presParOf" srcId="{C10E8D4E-68ED-40E4-9FDC-BB1BCFFDE93B}" destId="{30CF1406-6341-4DCA-957A-DDF1F3EF5DBE}" srcOrd="6" destOrd="0" presId="urn:microsoft.com/office/officeart/2008/layout/LinedList"/>
    <dgm:cxn modelId="{3F1672D9-D4BE-461A-86FB-74B907E2E3E3}" type="presParOf" srcId="{1E149C9D-8256-4533-92C0-5B582C74BF7A}" destId="{84A024F9-BB01-4766-8A7C-DD3C64DB4E68}" srcOrd="2" destOrd="0" presId="urn:microsoft.com/office/officeart/2008/layout/LinedList"/>
    <dgm:cxn modelId="{34ADD8D2-4E39-4102-9065-7876AD3C6116}" type="presParOf" srcId="{1E149C9D-8256-4533-92C0-5B582C74BF7A}" destId="{9AB8F026-2014-4C7F-9094-40043ADF79E7}" srcOrd="3" destOrd="0" presId="urn:microsoft.com/office/officeart/2008/layout/LinedList"/>
    <dgm:cxn modelId="{E7A2ABE9-40CD-4E2B-882E-69D05606F59F}" type="presParOf" srcId="{9AB8F026-2014-4C7F-9094-40043ADF79E7}" destId="{8C40B32F-C314-415F-8F89-575CA57768A5}" srcOrd="0" destOrd="0" presId="urn:microsoft.com/office/officeart/2008/layout/LinedList"/>
    <dgm:cxn modelId="{8A7EEA43-86DB-4472-B8A1-A32EFBF3ED0E}" type="presParOf" srcId="{9AB8F026-2014-4C7F-9094-40043ADF79E7}" destId="{53DB96EA-E3E1-4CDC-8613-FE449BE10B53}" srcOrd="1" destOrd="0" presId="urn:microsoft.com/office/officeart/2008/layout/LinedLis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D1F5B-4BAA-4ECA-87DC-C37EE8B021BD}">
      <dsp:nvSpPr>
        <dsp:cNvPr id="0" name=""/>
        <dsp:cNvSpPr/>
      </dsp:nvSpPr>
      <dsp:spPr>
        <a:xfrm>
          <a:off x="0" y="0"/>
          <a:ext cx="1002665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77EA6-A60D-49DA-A25E-CB0BACEBFC64}">
      <dsp:nvSpPr>
        <dsp:cNvPr id="0" name=""/>
        <dsp:cNvSpPr/>
      </dsp:nvSpPr>
      <dsp:spPr>
        <a:xfrm>
          <a:off x="0" y="0"/>
          <a:ext cx="2005330" cy="93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u="sng" kern="1200" dirty="0">
              <a:solidFill>
                <a:srgbClr val="FFFF00"/>
              </a:solidFill>
            </a:rPr>
            <a:t>T</a:t>
          </a:r>
          <a:r>
            <a:rPr lang="en-US" sz="2600" kern="1200" dirty="0">
              <a:solidFill>
                <a:srgbClr val="FFFF00"/>
              </a:solidFill>
            </a:rPr>
            <a:t>asks</a:t>
          </a:r>
        </a:p>
      </dsp:txBody>
      <dsp:txXfrm>
        <a:off x="0" y="0"/>
        <a:ext cx="2005330" cy="939024"/>
      </dsp:txXfrm>
    </dsp:sp>
    <dsp:sp modelId="{BE97472A-4092-4012-A67D-366FB223F2D5}">
      <dsp:nvSpPr>
        <dsp:cNvPr id="0" name=""/>
        <dsp:cNvSpPr/>
      </dsp:nvSpPr>
      <dsp:spPr>
        <a:xfrm>
          <a:off x="2155729" y="14672"/>
          <a:ext cx="7870920" cy="29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solidFill>
                <a:schemeClr val="tx1">
                  <a:lumMod val="85000"/>
                </a:schemeClr>
              </a:solidFill>
            </a:rPr>
            <a:t>Design tasks that involve variety and diversity</a:t>
          </a:r>
          <a:r>
            <a:rPr lang="en-US" sz="1200" kern="1200" dirty="0"/>
            <a:t>.</a:t>
          </a:r>
        </a:p>
      </dsp:txBody>
      <dsp:txXfrm>
        <a:off x="2155729" y="14672"/>
        <a:ext cx="7870920" cy="293445"/>
      </dsp:txXfrm>
    </dsp:sp>
    <dsp:sp modelId="{D75C06FB-C014-4D7D-8612-A953DEF78D2F}">
      <dsp:nvSpPr>
        <dsp:cNvPr id="0" name=""/>
        <dsp:cNvSpPr/>
      </dsp:nvSpPr>
      <dsp:spPr>
        <a:xfrm>
          <a:off x="2005329" y="308117"/>
          <a:ext cx="80213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A5E262-2F6F-44B6-AF3B-F4993BCADAA7}">
      <dsp:nvSpPr>
        <dsp:cNvPr id="0" name=""/>
        <dsp:cNvSpPr/>
      </dsp:nvSpPr>
      <dsp:spPr>
        <a:xfrm>
          <a:off x="2155729" y="322789"/>
          <a:ext cx="7870920" cy="29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Ensure that tasks are interesting and challenging.</a:t>
          </a:r>
        </a:p>
      </dsp:txBody>
      <dsp:txXfrm>
        <a:off x="2155729" y="322789"/>
        <a:ext cx="7870920" cy="293445"/>
      </dsp:txXfrm>
    </dsp:sp>
    <dsp:sp modelId="{1DA5EF82-53A1-477E-8A36-D3A8E6AE7861}">
      <dsp:nvSpPr>
        <dsp:cNvPr id="0" name=""/>
        <dsp:cNvSpPr/>
      </dsp:nvSpPr>
      <dsp:spPr>
        <a:xfrm>
          <a:off x="2005329" y="616234"/>
          <a:ext cx="80213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9E072B-EFB2-40A9-AEF8-F33FC9590D92}">
      <dsp:nvSpPr>
        <dsp:cNvPr id="0" name=""/>
        <dsp:cNvSpPr/>
      </dsp:nvSpPr>
      <dsp:spPr>
        <a:xfrm>
          <a:off x="2155729" y="630906"/>
          <a:ext cx="7870920" cy="29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Emphasize personal relevance and meaningfulness</a:t>
          </a:r>
          <a:r>
            <a:rPr lang="en-US" sz="1300" kern="1200" dirty="0">
              <a:solidFill>
                <a:schemeClr val="tx1">
                  <a:lumMod val="85000"/>
                </a:schemeClr>
              </a:solidFill>
            </a:rPr>
            <a:t>.</a:t>
          </a:r>
        </a:p>
      </dsp:txBody>
      <dsp:txXfrm>
        <a:off x="2155729" y="630906"/>
        <a:ext cx="7870920" cy="293445"/>
      </dsp:txXfrm>
    </dsp:sp>
    <dsp:sp modelId="{79093CDF-AC3F-4C9D-96F3-4E4BD13E9FD2}">
      <dsp:nvSpPr>
        <dsp:cNvPr id="0" name=""/>
        <dsp:cNvSpPr/>
      </dsp:nvSpPr>
      <dsp:spPr>
        <a:xfrm>
          <a:off x="2005329" y="924351"/>
          <a:ext cx="80213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61C73-F46F-43A4-A238-479F91CD313E}">
      <dsp:nvSpPr>
        <dsp:cNvPr id="0" name=""/>
        <dsp:cNvSpPr/>
      </dsp:nvSpPr>
      <dsp:spPr>
        <a:xfrm>
          <a:off x="0" y="588"/>
          <a:ext cx="1002665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5BD63-0CD0-4E8A-98E6-976099FCC60C}">
      <dsp:nvSpPr>
        <dsp:cNvPr id="0" name=""/>
        <dsp:cNvSpPr/>
      </dsp:nvSpPr>
      <dsp:spPr>
        <a:xfrm>
          <a:off x="0" y="588"/>
          <a:ext cx="2005330" cy="120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u="sng" kern="1200" dirty="0">
              <a:solidFill>
                <a:srgbClr val="FFFF00"/>
              </a:solidFill>
            </a:rPr>
            <a:t>A</a:t>
          </a:r>
          <a:r>
            <a:rPr lang="en-US" sz="2600" kern="1200" dirty="0">
              <a:solidFill>
                <a:srgbClr val="FFFF00"/>
              </a:solidFill>
            </a:rPr>
            <a:t>uthority</a:t>
          </a:r>
        </a:p>
      </dsp:txBody>
      <dsp:txXfrm>
        <a:off x="0" y="588"/>
        <a:ext cx="2005330" cy="1204972"/>
      </dsp:txXfrm>
    </dsp:sp>
    <dsp:sp modelId="{1AA34C1A-51E0-46A5-9176-48EE4998D9F3}">
      <dsp:nvSpPr>
        <dsp:cNvPr id="0" name=""/>
        <dsp:cNvSpPr/>
      </dsp:nvSpPr>
      <dsp:spPr>
        <a:xfrm>
          <a:off x="2155729" y="19416"/>
          <a:ext cx="7870920" cy="37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Allow students choices guided by interest.</a:t>
          </a:r>
        </a:p>
      </dsp:txBody>
      <dsp:txXfrm>
        <a:off x="2155729" y="19416"/>
        <a:ext cx="7870920" cy="376553"/>
      </dsp:txXfrm>
    </dsp:sp>
    <dsp:sp modelId="{806DD2CE-D354-4AEA-965D-18C498B9044D}">
      <dsp:nvSpPr>
        <dsp:cNvPr id="0" name=""/>
        <dsp:cNvSpPr/>
      </dsp:nvSpPr>
      <dsp:spPr>
        <a:xfrm>
          <a:off x="2005329" y="395970"/>
          <a:ext cx="80213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4F8A9F-5125-4DA5-8783-EC1009A8DD76}">
      <dsp:nvSpPr>
        <dsp:cNvPr id="0" name=""/>
        <dsp:cNvSpPr/>
      </dsp:nvSpPr>
      <dsp:spPr>
        <a:xfrm>
          <a:off x="2155729" y="414798"/>
          <a:ext cx="7870920" cy="37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Allow students to have a voice in establishing priorities in task completion, method of learning, or pace of learning.</a:t>
          </a:r>
        </a:p>
      </dsp:txBody>
      <dsp:txXfrm>
        <a:off x="2155729" y="414798"/>
        <a:ext cx="7870920" cy="376553"/>
      </dsp:txXfrm>
    </dsp:sp>
    <dsp:sp modelId="{7B7DDAD7-C29D-4FF2-8060-4266324C75BC}">
      <dsp:nvSpPr>
        <dsp:cNvPr id="0" name=""/>
        <dsp:cNvSpPr/>
      </dsp:nvSpPr>
      <dsp:spPr>
        <a:xfrm>
          <a:off x="2005329" y="791351"/>
          <a:ext cx="80213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5A90F7-10C8-413B-B1A7-A60ED644130E}">
      <dsp:nvSpPr>
        <dsp:cNvPr id="0" name=""/>
        <dsp:cNvSpPr/>
      </dsp:nvSpPr>
      <dsp:spPr>
        <a:xfrm>
          <a:off x="2155729" y="810179"/>
          <a:ext cx="7870920" cy="376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Support students in developing independent thinking and self-regulation.</a:t>
          </a:r>
        </a:p>
      </dsp:txBody>
      <dsp:txXfrm>
        <a:off x="2155729" y="810179"/>
        <a:ext cx="7870920" cy="376553"/>
      </dsp:txXfrm>
    </dsp:sp>
    <dsp:sp modelId="{17D3A24A-5025-4381-B529-9ED2D4EAE2DB}">
      <dsp:nvSpPr>
        <dsp:cNvPr id="0" name=""/>
        <dsp:cNvSpPr/>
      </dsp:nvSpPr>
      <dsp:spPr>
        <a:xfrm>
          <a:off x="2005329" y="1186733"/>
          <a:ext cx="802132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298D0-6625-4BEF-8B9C-159AB0BECB47}">
      <dsp:nvSpPr>
        <dsp:cNvPr id="0" name=""/>
        <dsp:cNvSpPr/>
      </dsp:nvSpPr>
      <dsp:spPr>
        <a:xfrm>
          <a:off x="0" y="0"/>
          <a:ext cx="10020299"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A6DE1-2C79-4129-870E-6E4FA9561BAA}">
      <dsp:nvSpPr>
        <dsp:cNvPr id="0" name=""/>
        <dsp:cNvSpPr/>
      </dsp:nvSpPr>
      <dsp:spPr>
        <a:xfrm>
          <a:off x="0" y="0"/>
          <a:ext cx="2004060" cy="136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u="sng" kern="1200" dirty="0">
              <a:solidFill>
                <a:srgbClr val="FFFF00"/>
              </a:solidFill>
            </a:rPr>
            <a:t>R</a:t>
          </a:r>
          <a:r>
            <a:rPr lang="en-US" sz="2600" kern="1200" dirty="0">
              <a:solidFill>
                <a:srgbClr val="FFFF00"/>
              </a:solidFill>
            </a:rPr>
            <a:t>ecognition</a:t>
          </a:r>
        </a:p>
      </dsp:txBody>
      <dsp:txXfrm>
        <a:off x="0" y="0"/>
        <a:ext cx="2004060" cy="1366463"/>
      </dsp:txXfrm>
    </dsp:sp>
    <dsp:sp modelId="{06FDC806-CA7D-48FF-A984-1267B9E5071A}">
      <dsp:nvSpPr>
        <dsp:cNvPr id="0" name=""/>
        <dsp:cNvSpPr/>
      </dsp:nvSpPr>
      <dsp:spPr>
        <a:xfrm>
          <a:off x="2154364" y="21350"/>
          <a:ext cx="7865935" cy="427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Recognize students’ progress and accomplishments, especially for low-confidence students.</a:t>
          </a:r>
        </a:p>
      </dsp:txBody>
      <dsp:txXfrm>
        <a:off x="2154364" y="21350"/>
        <a:ext cx="7865935" cy="427019"/>
      </dsp:txXfrm>
    </dsp:sp>
    <dsp:sp modelId="{D15FDCED-42C8-4EAF-B1DC-D4096BF28BF2}">
      <dsp:nvSpPr>
        <dsp:cNvPr id="0" name=""/>
        <dsp:cNvSpPr/>
      </dsp:nvSpPr>
      <dsp:spPr>
        <a:xfrm>
          <a:off x="2004060" y="448370"/>
          <a:ext cx="801624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D808D2-BFDB-4F47-A64F-749A594C91AA}">
      <dsp:nvSpPr>
        <dsp:cNvPr id="0" name=""/>
        <dsp:cNvSpPr/>
      </dsp:nvSpPr>
      <dsp:spPr>
        <a:xfrm>
          <a:off x="2154364" y="469721"/>
          <a:ext cx="7865935" cy="427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Give positive feedback that focuses on personal improvement &amp; showcase how to grow from this.</a:t>
          </a:r>
        </a:p>
      </dsp:txBody>
      <dsp:txXfrm>
        <a:off x="2154364" y="469721"/>
        <a:ext cx="7865935" cy="427019"/>
      </dsp:txXfrm>
    </dsp:sp>
    <dsp:sp modelId="{FE24CA96-C379-44DF-A52C-F5A15328AAF3}">
      <dsp:nvSpPr>
        <dsp:cNvPr id="0" name=""/>
        <dsp:cNvSpPr/>
      </dsp:nvSpPr>
      <dsp:spPr>
        <a:xfrm>
          <a:off x="2004060" y="896741"/>
          <a:ext cx="801624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3EA552-668F-41AE-A3EC-0428D245DBED}">
      <dsp:nvSpPr>
        <dsp:cNvPr id="0" name=""/>
        <dsp:cNvSpPr/>
      </dsp:nvSpPr>
      <dsp:spPr>
        <a:xfrm>
          <a:off x="2154364" y="918092"/>
          <a:ext cx="7865935" cy="427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Give equal opportunity to receive rewards that focus on efforts, progress, and meaningful aspects of performance.</a:t>
          </a:r>
        </a:p>
      </dsp:txBody>
      <dsp:txXfrm>
        <a:off x="2154364" y="918092"/>
        <a:ext cx="7865935" cy="427019"/>
      </dsp:txXfrm>
    </dsp:sp>
    <dsp:sp modelId="{D9286CD3-4B1D-4EC1-A0E8-D642F6279871}">
      <dsp:nvSpPr>
        <dsp:cNvPr id="0" name=""/>
        <dsp:cNvSpPr/>
      </dsp:nvSpPr>
      <dsp:spPr>
        <a:xfrm>
          <a:off x="2004060" y="1345112"/>
          <a:ext cx="8016240"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FF266-6654-4B14-A894-C1907DC77C69}">
      <dsp:nvSpPr>
        <dsp:cNvPr id="0" name=""/>
        <dsp:cNvSpPr/>
      </dsp:nvSpPr>
      <dsp:spPr>
        <a:xfrm>
          <a:off x="0" y="0"/>
          <a:ext cx="10020299"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4B0BC-2FAD-47F6-B9C9-6C6566CE90D0}">
      <dsp:nvSpPr>
        <dsp:cNvPr id="0" name=""/>
        <dsp:cNvSpPr/>
      </dsp:nvSpPr>
      <dsp:spPr>
        <a:xfrm>
          <a:off x="0" y="0"/>
          <a:ext cx="2004059" cy="683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u="sng" kern="1200" dirty="0">
              <a:solidFill>
                <a:srgbClr val="FFFF00"/>
              </a:solidFill>
            </a:rPr>
            <a:t>G</a:t>
          </a:r>
          <a:r>
            <a:rPr lang="en-US" sz="2600" u="none" kern="1200" dirty="0">
              <a:solidFill>
                <a:srgbClr val="FFFF00"/>
              </a:solidFill>
            </a:rPr>
            <a:t>rouping</a:t>
          </a:r>
        </a:p>
      </dsp:txBody>
      <dsp:txXfrm>
        <a:off x="0" y="0"/>
        <a:ext cx="2004059" cy="683231"/>
      </dsp:txXfrm>
    </dsp:sp>
    <dsp:sp modelId="{88556749-5440-4EAA-A9A7-ED51630A0F58}">
      <dsp:nvSpPr>
        <dsp:cNvPr id="0" name=""/>
        <dsp:cNvSpPr/>
      </dsp:nvSpPr>
      <dsp:spPr>
        <a:xfrm>
          <a:off x="2154364" y="6096"/>
          <a:ext cx="7865934" cy="30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Allow students to work in cooperative learning groups.</a:t>
          </a:r>
        </a:p>
      </dsp:txBody>
      <dsp:txXfrm>
        <a:off x="2154364" y="6096"/>
        <a:ext cx="7865934" cy="302851"/>
      </dsp:txXfrm>
    </dsp:sp>
    <dsp:sp modelId="{A0334506-C053-4490-AFC3-11F0C9D455C6}">
      <dsp:nvSpPr>
        <dsp:cNvPr id="0" name=""/>
        <dsp:cNvSpPr/>
      </dsp:nvSpPr>
      <dsp:spPr>
        <a:xfrm>
          <a:off x="2004059" y="308948"/>
          <a:ext cx="8016239"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1557BD-3CD5-49EB-A6EF-6185456FD9C8}">
      <dsp:nvSpPr>
        <dsp:cNvPr id="0" name=""/>
        <dsp:cNvSpPr/>
      </dsp:nvSpPr>
      <dsp:spPr>
        <a:xfrm>
          <a:off x="2154364" y="315044"/>
          <a:ext cx="7865934" cy="361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Make grouping flexible and heterogeneous.</a:t>
          </a:r>
        </a:p>
      </dsp:txBody>
      <dsp:txXfrm>
        <a:off x="2154364" y="315044"/>
        <a:ext cx="7865934" cy="361841"/>
      </dsp:txXfrm>
    </dsp:sp>
    <dsp:sp modelId="{7C91FF6C-4E29-4A08-8323-51DFAAA81503}">
      <dsp:nvSpPr>
        <dsp:cNvPr id="0" name=""/>
        <dsp:cNvSpPr/>
      </dsp:nvSpPr>
      <dsp:spPr>
        <a:xfrm>
          <a:off x="2004059" y="676886"/>
          <a:ext cx="8016239"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630214-3C60-46D0-9182-49047F59FD77}">
      <dsp:nvSpPr>
        <dsp:cNvPr id="0" name=""/>
        <dsp:cNvSpPr/>
      </dsp:nvSpPr>
      <dsp:spPr>
        <a:xfrm>
          <a:off x="0" y="683231"/>
          <a:ext cx="10020299"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54A10-3313-4002-A067-95E60C5F5435}">
      <dsp:nvSpPr>
        <dsp:cNvPr id="0" name=""/>
        <dsp:cNvSpPr/>
      </dsp:nvSpPr>
      <dsp:spPr>
        <a:xfrm>
          <a:off x="0" y="683231"/>
          <a:ext cx="2004059" cy="683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endParaRPr lang="en-US" sz="3100" kern="1200" dirty="0"/>
        </a:p>
      </dsp:txBody>
      <dsp:txXfrm>
        <a:off x="0" y="683231"/>
        <a:ext cx="2004059" cy="683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A2ED9-95D0-4BA6-8BFB-78E6BE9EE40E}">
      <dsp:nvSpPr>
        <dsp:cNvPr id="0" name=""/>
        <dsp:cNvSpPr/>
      </dsp:nvSpPr>
      <dsp:spPr>
        <a:xfrm>
          <a:off x="0" y="0"/>
          <a:ext cx="10007598"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1AD8D-9DB4-415E-96F7-86B344A0563B}">
      <dsp:nvSpPr>
        <dsp:cNvPr id="0" name=""/>
        <dsp:cNvSpPr/>
      </dsp:nvSpPr>
      <dsp:spPr>
        <a:xfrm>
          <a:off x="0" y="0"/>
          <a:ext cx="2001519" cy="100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u="sng" kern="1200" dirty="0">
              <a:solidFill>
                <a:srgbClr val="FFFF00"/>
              </a:solidFill>
            </a:rPr>
            <a:t>E</a:t>
          </a:r>
          <a:r>
            <a:rPr lang="en-US" sz="2600" kern="1200" dirty="0">
              <a:solidFill>
                <a:srgbClr val="FFFF00"/>
              </a:solidFill>
            </a:rPr>
            <a:t>valuation</a:t>
          </a:r>
        </a:p>
      </dsp:txBody>
      <dsp:txXfrm>
        <a:off x="0" y="0"/>
        <a:ext cx="2001519" cy="1009623"/>
      </dsp:txXfrm>
    </dsp:sp>
    <dsp:sp modelId="{A2D16564-8B8B-4EBB-90D2-94381FCFD038}">
      <dsp:nvSpPr>
        <dsp:cNvPr id="0" name=""/>
        <dsp:cNvSpPr/>
      </dsp:nvSpPr>
      <dsp:spPr>
        <a:xfrm>
          <a:off x="2151633" y="15775"/>
          <a:ext cx="7855964" cy="31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Evaluate students based on personal progress and individual mastery.</a:t>
          </a:r>
        </a:p>
      </dsp:txBody>
      <dsp:txXfrm>
        <a:off x="2151633" y="15775"/>
        <a:ext cx="7855964" cy="315507"/>
      </dsp:txXfrm>
    </dsp:sp>
    <dsp:sp modelId="{47A35BFC-C4A2-44E9-BD00-EF092D396F0F}">
      <dsp:nvSpPr>
        <dsp:cNvPr id="0" name=""/>
        <dsp:cNvSpPr/>
      </dsp:nvSpPr>
      <dsp:spPr>
        <a:xfrm>
          <a:off x="2001519" y="331282"/>
          <a:ext cx="800607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293B2-78FB-413C-8B47-CA263E7B2F3D}">
      <dsp:nvSpPr>
        <dsp:cNvPr id="0" name=""/>
        <dsp:cNvSpPr/>
      </dsp:nvSpPr>
      <dsp:spPr>
        <a:xfrm>
          <a:off x="2151633" y="347057"/>
          <a:ext cx="7855964" cy="31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Give students opportunities to regain points by correcting mistakes.</a:t>
          </a:r>
        </a:p>
      </dsp:txBody>
      <dsp:txXfrm>
        <a:off x="2151633" y="347057"/>
        <a:ext cx="7855964" cy="315507"/>
      </dsp:txXfrm>
    </dsp:sp>
    <dsp:sp modelId="{479EF2F5-A732-4F50-95AC-ED8D75F85024}">
      <dsp:nvSpPr>
        <dsp:cNvPr id="0" name=""/>
        <dsp:cNvSpPr/>
      </dsp:nvSpPr>
      <dsp:spPr>
        <a:xfrm>
          <a:off x="2001519" y="662565"/>
          <a:ext cx="800607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1956E9-74E3-4006-B388-A2579942E5C2}">
      <dsp:nvSpPr>
        <dsp:cNvPr id="0" name=""/>
        <dsp:cNvSpPr/>
      </dsp:nvSpPr>
      <dsp:spPr>
        <a:xfrm>
          <a:off x="2151633" y="678340"/>
          <a:ext cx="7855964" cy="31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Keep evaluations informative and private between teacher, student, and guardian(s).</a:t>
          </a:r>
        </a:p>
      </dsp:txBody>
      <dsp:txXfrm>
        <a:off x="2151633" y="678340"/>
        <a:ext cx="7855964" cy="315507"/>
      </dsp:txXfrm>
    </dsp:sp>
    <dsp:sp modelId="{97EAE0A1-6F00-4D6A-B045-32E560774BC1}">
      <dsp:nvSpPr>
        <dsp:cNvPr id="0" name=""/>
        <dsp:cNvSpPr/>
      </dsp:nvSpPr>
      <dsp:spPr>
        <a:xfrm>
          <a:off x="2001519" y="993847"/>
          <a:ext cx="800607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BC46A-D51D-4974-A87A-A57399D7E247}">
      <dsp:nvSpPr>
        <dsp:cNvPr id="0" name=""/>
        <dsp:cNvSpPr/>
      </dsp:nvSpPr>
      <dsp:spPr>
        <a:xfrm>
          <a:off x="0" y="0"/>
          <a:ext cx="10007598"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D54D9-2E61-4916-B594-6B3054FFD263}">
      <dsp:nvSpPr>
        <dsp:cNvPr id="0" name=""/>
        <dsp:cNvSpPr/>
      </dsp:nvSpPr>
      <dsp:spPr>
        <a:xfrm>
          <a:off x="0" y="0"/>
          <a:ext cx="2001519" cy="683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u="sng" kern="1200" dirty="0">
              <a:solidFill>
                <a:srgbClr val="FFFF00"/>
              </a:solidFill>
            </a:rPr>
            <a:t>T</a:t>
          </a:r>
          <a:r>
            <a:rPr lang="en-US" sz="2600" kern="1200" dirty="0">
              <a:solidFill>
                <a:srgbClr val="FFFF00"/>
              </a:solidFill>
            </a:rPr>
            <a:t>ime</a:t>
          </a:r>
        </a:p>
      </dsp:txBody>
      <dsp:txXfrm>
        <a:off x="0" y="0"/>
        <a:ext cx="2001519" cy="683231"/>
      </dsp:txXfrm>
    </dsp:sp>
    <dsp:sp modelId="{B07AB42E-E3F3-4213-A99F-1D2C26E4676F}">
      <dsp:nvSpPr>
        <dsp:cNvPr id="0" name=""/>
        <dsp:cNvSpPr/>
      </dsp:nvSpPr>
      <dsp:spPr>
        <a:xfrm>
          <a:off x="2151633" y="15879"/>
          <a:ext cx="7855964" cy="317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Accommodate students’ time needs to learning tasks.</a:t>
          </a:r>
        </a:p>
      </dsp:txBody>
      <dsp:txXfrm>
        <a:off x="2151633" y="15879"/>
        <a:ext cx="7855964" cy="317595"/>
      </dsp:txXfrm>
    </dsp:sp>
    <dsp:sp modelId="{54CB479C-A5C3-4C93-BFB8-F4A4BB5B1931}">
      <dsp:nvSpPr>
        <dsp:cNvPr id="0" name=""/>
        <dsp:cNvSpPr/>
      </dsp:nvSpPr>
      <dsp:spPr>
        <a:xfrm>
          <a:off x="2001519" y="333475"/>
          <a:ext cx="800607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61AD80-8C04-4313-B44D-B563F3D487E6}">
      <dsp:nvSpPr>
        <dsp:cNvPr id="0" name=""/>
        <dsp:cNvSpPr/>
      </dsp:nvSpPr>
      <dsp:spPr>
        <a:xfrm>
          <a:off x="2151633" y="349355"/>
          <a:ext cx="7855964" cy="317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lumMod val="85000"/>
                </a:schemeClr>
              </a:solidFill>
            </a:rPr>
            <a:t>Allow students to schedule timeframes for their improvement.</a:t>
          </a:r>
        </a:p>
      </dsp:txBody>
      <dsp:txXfrm>
        <a:off x="2151633" y="349355"/>
        <a:ext cx="7855964" cy="317595"/>
      </dsp:txXfrm>
    </dsp:sp>
    <dsp:sp modelId="{97E85EED-210D-48A2-9D00-43E075EFFC7B}">
      <dsp:nvSpPr>
        <dsp:cNvPr id="0" name=""/>
        <dsp:cNvSpPr/>
      </dsp:nvSpPr>
      <dsp:spPr>
        <a:xfrm>
          <a:off x="2001519" y="666951"/>
          <a:ext cx="800607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024F9-BB01-4766-8A7C-DD3C64DB4E68}">
      <dsp:nvSpPr>
        <dsp:cNvPr id="0" name=""/>
        <dsp:cNvSpPr/>
      </dsp:nvSpPr>
      <dsp:spPr>
        <a:xfrm>
          <a:off x="0" y="683231"/>
          <a:ext cx="10007598"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0B32F-C314-415F-8F89-575CA57768A5}">
      <dsp:nvSpPr>
        <dsp:cNvPr id="0" name=""/>
        <dsp:cNvSpPr/>
      </dsp:nvSpPr>
      <dsp:spPr>
        <a:xfrm>
          <a:off x="0" y="683231"/>
          <a:ext cx="2001519" cy="683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endParaRPr lang="en-US" sz="3100" kern="1200" dirty="0"/>
        </a:p>
      </dsp:txBody>
      <dsp:txXfrm>
        <a:off x="0" y="683231"/>
        <a:ext cx="2001519" cy="6832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22A2D-42FA-4553-8772-8DAE87B769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DD895D-FAE0-4BCC-A867-FF4B70D9BF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68A188-91E3-4091-B70E-E1E6D807C522}" type="datetimeFigureOut">
              <a:rPr lang="en-US" smtClean="0"/>
              <a:t>7/30/2024</a:t>
            </a:fld>
            <a:endParaRPr lang="en-US" dirty="0"/>
          </a:p>
        </p:txBody>
      </p:sp>
      <p:sp>
        <p:nvSpPr>
          <p:cNvPr id="4" name="Footer Placeholder 3">
            <a:extLst>
              <a:ext uri="{FF2B5EF4-FFF2-40B4-BE49-F238E27FC236}">
                <a16:creationId xmlns:a16="http://schemas.microsoft.com/office/drawing/2014/main" id="{4C4706EC-595E-4FD0-9EC4-968864CC93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699D8E-A980-43D3-BFB9-0812FFA36A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EE72E-E5A5-44ED-A736-DB8D8EE9B4C6}" type="slidenum">
              <a:rPr lang="en-US" smtClean="0"/>
              <a:t>‹#›</a:t>
            </a:fld>
            <a:endParaRPr lang="en-US" dirty="0"/>
          </a:p>
        </p:txBody>
      </p:sp>
    </p:spTree>
    <p:extLst>
      <p:ext uri="{BB962C8B-B14F-4D97-AF65-F5344CB8AC3E}">
        <p14:creationId xmlns:p14="http://schemas.microsoft.com/office/powerpoint/2010/main" val="3946174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2412-B176-4E06-823F-C66FEB3E21FB}" type="datetimeFigureOut">
              <a:rPr lang="en-US" smtClean="0"/>
              <a:t>7/30/2024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42FC2-A162-47B3-989B-571A62414964}" type="slidenum">
              <a:rPr lang="en-US" smtClean="0"/>
              <a:t>‹#›</a:t>
            </a:fld>
            <a:endParaRPr lang="en-US" dirty="0"/>
          </a:p>
        </p:txBody>
      </p:sp>
    </p:spTree>
    <p:extLst>
      <p:ext uri="{BB962C8B-B14F-4D97-AF65-F5344CB8AC3E}">
        <p14:creationId xmlns:p14="http://schemas.microsoft.com/office/powerpoint/2010/main" val="389132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a:t>
            </a:fld>
            <a:endParaRPr lang="en-US" dirty="0"/>
          </a:p>
        </p:txBody>
      </p:sp>
    </p:spTree>
    <p:extLst>
      <p:ext uri="{BB962C8B-B14F-4D97-AF65-F5344CB8AC3E}">
        <p14:creationId xmlns:p14="http://schemas.microsoft.com/office/powerpoint/2010/main" val="363090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2</a:t>
            </a:fld>
            <a:endParaRPr lang="en-US" dirty="0"/>
          </a:p>
        </p:txBody>
      </p:sp>
    </p:spTree>
    <p:extLst>
      <p:ext uri="{BB962C8B-B14F-4D97-AF65-F5344CB8AC3E}">
        <p14:creationId xmlns:p14="http://schemas.microsoft.com/office/powerpoint/2010/main" val="418880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5</a:t>
            </a:fld>
            <a:endParaRPr lang="en-US" dirty="0"/>
          </a:p>
        </p:txBody>
      </p:sp>
    </p:spTree>
    <p:extLst>
      <p:ext uri="{BB962C8B-B14F-4D97-AF65-F5344CB8AC3E}">
        <p14:creationId xmlns:p14="http://schemas.microsoft.com/office/powerpoint/2010/main" val="228485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15</a:t>
            </a:fld>
            <a:endParaRPr lang="en-US" dirty="0"/>
          </a:p>
        </p:txBody>
      </p:sp>
    </p:spTree>
    <p:extLst>
      <p:ext uri="{BB962C8B-B14F-4D97-AF65-F5344CB8AC3E}">
        <p14:creationId xmlns:p14="http://schemas.microsoft.com/office/powerpoint/2010/main" val="52409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6276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86357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107137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hasCustomPrompt="1"/>
          </p:nvPr>
        </p:nvSpPr>
        <p:spPr>
          <a:xfrm>
            <a:off x="2197100" y="1079500"/>
            <a:ext cx="7797799" cy="2543594"/>
          </a:xfrm>
        </p:spPr>
        <p:txBody>
          <a:bodyPr anchor="b">
            <a:normAutofit/>
          </a:bodyPr>
          <a:lstStyle>
            <a:lvl1pPr algn="ctr">
              <a:defRPr sz="2800"/>
            </a:lvl1pPr>
          </a:lstStyle>
          <a:p>
            <a:r>
              <a:rPr lang="en-US" dirty="0"/>
              <a:t>Click to add title</a:t>
            </a:r>
          </a:p>
        </p:txBody>
      </p:sp>
      <p:grpSp>
        <p:nvGrpSpPr>
          <p:cNvPr id="7" name="Group 6">
            <a:extLst>
              <a:ext uri="{FF2B5EF4-FFF2-40B4-BE49-F238E27FC236}">
                <a16:creationId xmlns:a16="http://schemas.microsoft.com/office/drawing/2014/main" id="{A8224D70-2CA9-3DC4-F002-EC470A48EB82}"/>
              </a:ext>
              <a:ext uri="{C183D7F6-B498-43B3-948B-1728B52AA6E4}">
                <adec:decorative xmlns:adec="http://schemas.microsoft.com/office/drawing/2017/decorative" val="1"/>
              </a:ext>
            </a:extLst>
          </p:cNvPr>
          <p:cNvGrpSpPr/>
          <p:nvPr userDrawn="1"/>
        </p:nvGrpSpPr>
        <p:grpSpPr>
          <a:xfrm>
            <a:off x="9728046" y="4869342"/>
            <a:ext cx="1623711" cy="630920"/>
            <a:chOff x="9588346" y="4824892"/>
            <a:chExt cx="1623711" cy="630920"/>
          </a:xfrm>
        </p:grpSpPr>
        <p:sp>
          <p:nvSpPr>
            <p:cNvPr id="8" name="Freeform: Shape 15">
              <a:extLst>
                <a:ext uri="{FF2B5EF4-FFF2-40B4-BE49-F238E27FC236}">
                  <a16:creationId xmlns:a16="http://schemas.microsoft.com/office/drawing/2014/main" id="{C0B1F33F-4201-2B4E-E8EC-1D07263083EB}"/>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ED5B178-0506-30BE-93BB-73C02006B988}"/>
                </a:ext>
              </a:extLst>
            </p:cNvPr>
            <p:cNvGrpSpPr/>
            <p:nvPr/>
          </p:nvGrpSpPr>
          <p:grpSpPr>
            <a:xfrm rot="2700000" flipH="1">
              <a:off x="10112436" y="4359902"/>
              <a:ext cx="571820" cy="1620000"/>
              <a:chOff x="8482785" y="4330454"/>
              <a:chExt cx="571820" cy="1620000"/>
            </a:xfrm>
          </p:grpSpPr>
          <p:sp>
            <p:nvSpPr>
              <p:cNvPr id="10" name="Freeform: Shape 17">
                <a:extLst>
                  <a:ext uri="{FF2B5EF4-FFF2-40B4-BE49-F238E27FC236}">
                    <a16:creationId xmlns:a16="http://schemas.microsoft.com/office/drawing/2014/main" id="{B3F854F0-E9B7-2C32-CA3C-FA9719440768}"/>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a:extLst>
                  <a:ext uri="{FF2B5EF4-FFF2-40B4-BE49-F238E27FC236}">
                    <a16:creationId xmlns:a16="http://schemas.microsoft.com/office/drawing/2014/main" id="{E8224CDA-DD93-0DF6-7DD9-8328D1606037}"/>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A3FA5F65-B2C5-BB65-83E3-F195EEE49001}"/>
              </a:ext>
              <a:ext uri="{C183D7F6-B498-43B3-948B-1728B52AA6E4}">
                <adec:decorative xmlns:adec="http://schemas.microsoft.com/office/drawing/2017/decorative" val="1"/>
              </a:ext>
            </a:extLst>
          </p:cNvPr>
          <p:cNvCxnSpPr>
            <a:cxnSpLocks/>
          </p:cNvCxnSpPr>
          <p:nvPr userDrawn="1"/>
        </p:nvCxnSpPr>
        <p:spPr>
          <a:xfrm>
            <a:off x="5826000" y="409908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72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C1D561-971B-43DB-A5A7-63A887A0CA6B}"/>
              </a:ext>
            </a:extLst>
          </p:cNvPr>
          <p:cNvSpPr>
            <a:spLocks noGrp="1"/>
          </p:cNvSpPr>
          <p:nvPr>
            <p:ph type="title" hasCustomPrompt="1"/>
          </p:nvPr>
        </p:nvSpPr>
        <p:spPr>
          <a:xfrm>
            <a:off x="565150" y="548640"/>
            <a:ext cx="5486400" cy="1371600"/>
          </a:xfrm>
        </p:spPr>
        <p:txBody>
          <a:bodyPr anchor="b" anchorCtr="0">
            <a:noAutofit/>
          </a:bodyPr>
          <a:lstStyle>
            <a:lvl1pPr algn="ctr">
              <a:defRPr/>
            </a:lvl1pPr>
          </a:lstStyle>
          <a:p>
            <a:pPr algn="ctr"/>
            <a:r>
              <a:rPr lang="en-US" dirty="0"/>
              <a:t>Click to add title</a:t>
            </a:r>
          </a:p>
        </p:txBody>
      </p:sp>
      <p:cxnSp>
        <p:nvCxnSpPr>
          <p:cNvPr id="9" name="Straight Connector 8">
            <a:extLst>
              <a:ext uri="{FF2B5EF4-FFF2-40B4-BE49-F238E27FC236}">
                <a16:creationId xmlns:a16="http://schemas.microsoft.com/office/drawing/2014/main" id="{8CACFD68-412E-48B4-B9EB-FEDC20A81354}"/>
              </a:ext>
              <a:ext uri="{C183D7F6-B498-43B3-948B-1728B52AA6E4}">
                <adec:decorative xmlns:adec="http://schemas.microsoft.com/office/drawing/2017/decorative" val="1"/>
              </a:ext>
            </a:extLst>
          </p:cNvPr>
          <p:cNvCxnSpPr>
            <a:cxnSpLocks/>
          </p:cNvCxnSpPr>
          <p:nvPr userDrawn="1"/>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0731E0-58E0-4382-ADA7-A9C6DE2E7E36}"/>
              </a:ext>
            </a:extLst>
          </p:cNvPr>
          <p:cNvSpPr>
            <a:spLocks noGrp="1"/>
          </p:cNvSpPr>
          <p:nvPr>
            <p:ph idx="1" hasCustomPrompt="1"/>
          </p:nvPr>
        </p:nvSpPr>
        <p:spPr>
          <a:xfrm>
            <a:off x="565149" y="2759076"/>
            <a:ext cx="5486399" cy="3009899"/>
          </a:xfrm>
        </p:spPr>
        <p:txBody>
          <a:bodyPr>
            <a:noAutofit/>
          </a:bodyPr>
          <a:lstStyle>
            <a:lvl1pPr>
              <a:lnSpc>
                <a:spcPct val="100000"/>
              </a:lnSpc>
              <a:spcBef>
                <a:spcPts val="1000"/>
              </a:spcBef>
              <a:defRPr sz="1800"/>
            </a:lvl1pPr>
            <a:lvl2pPr>
              <a:lnSpc>
                <a:spcPct val="100000"/>
              </a:lnSpc>
              <a:spcBef>
                <a:spcPts val="1000"/>
              </a:spcBef>
              <a:defRPr sz="1800"/>
            </a:lvl2pPr>
            <a:lvl3pPr>
              <a:lnSpc>
                <a:spcPct val="100000"/>
              </a:lnSpc>
              <a:spcBef>
                <a:spcPts val="1000"/>
              </a:spcBef>
              <a:defRPr sz="1600"/>
            </a:lvl3pPr>
            <a:lvl4pPr>
              <a:lnSpc>
                <a:spcPct val="100000"/>
              </a:lnSpc>
              <a:spcBef>
                <a:spcPts val="1000"/>
              </a:spcBef>
              <a:defRPr sz="1800"/>
            </a:lvl4pPr>
            <a:lvl5pPr>
              <a:lnSpc>
                <a:spcPct val="100000"/>
              </a:lnSpc>
              <a:spcBef>
                <a:spcPts val="1000"/>
              </a:spcBef>
              <a:defRPr sz="1800"/>
            </a:lvl5pPr>
            <a:lvl6pPr>
              <a:lnSpc>
                <a:spcPct val="100000"/>
              </a:lnSpc>
              <a:spcBef>
                <a:spcPts val="1000"/>
              </a:spcBef>
              <a:buClr>
                <a:schemeClr val="accent5"/>
              </a:buClr>
              <a:defRPr sz="1600"/>
            </a:lvl6pPr>
            <a:lvl7pPr>
              <a:buClr>
                <a:schemeClr val="accent5"/>
              </a:buClr>
              <a:defRPr/>
            </a:lvl7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2"/>
            <a:endParaRPr lang="en-US" dirty="0"/>
          </a:p>
        </p:txBody>
      </p:sp>
      <p:sp>
        <p:nvSpPr>
          <p:cNvPr id="11" name="Date Placeholder 3">
            <a:extLst>
              <a:ext uri="{FF2B5EF4-FFF2-40B4-BE49-F238E27FC236}">
                <a16:creationId xmlns:a16="http://schemas.microsoft.com/office/drawing/2014/main" id="{23D67752-1F0B-4C84-BBA7-A57E2793D918}"/>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2" name="Rectangle 11">
            <a:extLst>
              <a:ext uri="{FF2B5EF4-FFF2-40B4-BE49-F238E27FC236}">
                <a16:creationId xmlns:a16="http://schemas.microsoft.com/office/drawing/2014/main" id="{FA4033A0-8E66-4ABA-9E27-744642AA948F}"/>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20000"/>
                </a:prstClr>
              </a:solidFill>
              <a:effectLst/>
              <a:uLnTx/>
              <a:uFillTx/>
              <a:latin typeface="Avenir Next LT Pro Light"/>
              <a:ea typeface="+mn-ea"/>
              <a:cs typeface="+mn-cs"/>
            </a:endParaRPr>
          </a:p>
        </p:txBody>
      </p:sp>
      <p:sp>
        <p:nvSpPr>
          <p:cNvPr id="15" name="Footer Placeholder 4">
            <a:extLst>
              <a:ext uri="{FF2B5EF4-FFF2-40B4-BE49-F238E27FC236}">
                <a16:creationId xmlns:a16="http://schemas.microsoft.com/office/drawing/2014/main" id="{E8E05746-2784-43CF-84F7-0175BD650240}"/>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6" name="Slide Number Placeholder 5">
            <a:extLst>
              <a:ext uri="{FF2B5EF4-FFF2-40B4-BE49-F238E27FC236}">
                <a16:creationId xmlns:a16="http://schemas.microsoft.com/office/drawing/2014/main" id="{BB851CC3-3ED8-49E8-B8AC-6D79B036F30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grpSp>
        <p:nvGrpSpPr>
          <p:cNvPr id="2" name="Group 1">
            <a:extLst>
              <a:ext uri="{FF2B5EF4-FFF2-40B4-BE49-F238E27FC236}">
                <a16:creationId xmlns:a16="http://schemas.microsoft.com/office/drawing/2014/main" id="{F6F0BC49-315A-CF7A-E741-A8688AF53E66}"/>
              </a:ext>
            </a:extLst>
          </p:cNvPr>
          <p:cNvGrpSpPr/>
          <p:nvPr userDrawn="1"/>
        </p:nvGrpSpPr>
        <p:grpSpPr>
          <a:xfrm>
            <a:off x="9728046" y="831278"/>
            <a:ext cx="1623711" cy="630920"/>
            <a:chOff x="9588346" y="4824892"/>
            <a:chExt cx="1623711" cy="630920"/>
          </a:xfrm>
        </p:grpSpPr>
        <p:sp>
          <p:nvSpPr>
            <p:cNvPr id="3" name="Freeform: Shape 15">
              <a:extLst>
                <a:ext uri="{FF2B5EF4-FFF2-40B4-BE49-F238E27FC236}">
                  <a16:creationId xmlns:a16="http://schemas.microsoft.com/office/drawing/2014/main" id="{3FCB73E1-B061-C75F-AB29-C27CA95E57A9}"/>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4A16F89-984C-DEA8-C894-E819A7646610}"/>
                </a:ext>
              </a:extLst>
            </p:cNvPr>
            <p:cNvGrpSpPr/>
            <p:nvPr/>
          </p:nvGrpSpPr>
          <p:grpSpPr>
            <a:xfrm rot="2700000" flipH="1">
              <a:off x="10112436" y="4359902"/>
              <a:ext cx="571820" cy="1620000"/>
              <a:chOff x="8482785" y="4330454"/>
              <a:chExt cx="571820" cy="1620000"/>
            </a:xfrm>
          </p:grpSpPr>
          <p:sp>
            <p:nvSpPr>
              <p:cNvPr id="5" name="Freeform: Shape 17">
                <a:extLst>
                  <a:ext uri="{FF2B5EF4-FFF2-40B4-BE49-F238E27FC236}">
                    <a16:creationId xmlns:a16="http://schemas.microsoft.com/office/drawing/2014/main" id="{0971E16B-8BBF-40B5-5862-FAAADBF530A0}"/>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C1D464A1-0F6B-3CEE-8719-573F89E87B36}"/>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3777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4">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FC5AD6-5EA9-4D31-BA29-EE3AABE22325}"/>
              </a:ext>
            </a:extLst>
          </p:cNvPr>
          <p:cNvSpPr>
            <a:spLocks noGrp="1"/>
          </p:cNvSpPr>
          <p:nvPr>
            <p:ph type="title" hasCustomPrompt="1"/>
          </p:nvPr>
        </p:nvSpPr>
        <p:spPr>
          <a:xfrm>
            <a:off x="1066800" y="777246"/>
            <a:ext cx="10058400" cy="1097280"/>
          </a:xfrm>
        </p:spPr>
        <p:txBody>
          <a:bodyPr wrap="square" anchor="ctr" anchorCtr="0">
            <a:normAutofit/>
          </a:bodyPr>
          <a:lstStyle>
            <a:lvl1pPr algn="ctr">
              <a:defRPr/>
            </a:lvl1pPr>
          </a:lstStyle>
          <a:p>
            <a:pPr algn="ctr"/>
            <a:r>
              <a:rPr lang="en-US" dirty="0"/>
              <a:t>Click to add title</a:t>
            </a:r>
          </a:p>
        </p:txBody>
      </p:sp>
      <p:sp>
        <p:nvSpPr>
          <p:cNvPr id="5" name="Content Placeholder 3">
            <a:extLst>
              <a:ext uri="{FF2B5EF4-FFF2-40B4-BE49-F238E27FC236}">
                <a16:creationId xmlns:a16="http://schemas.microsoft.com/office/drawing/2014/main" id="{F2B970E0-2BF6-DE0A-33F2-E136830CC0F2}"/>
              </a:ext>
            </a:extLst>
          </p:cNvPr>
          <p:cNvSpPr>
            <a:spLocks noGrp="1"/>
          </p:cNvSpPr>
          <p:nvPr>
            <p:ph sz="quarter" idx="17" hasCustomPrompt="1"/>
          </p:nvPr>
        </p:nvSpPr>
        <p:spPr>
          <a:xfrm>
            <a:off x="1711243" y="2287435"/>
            <a:ext cx="8769514" cy="3768195"/>
          </a:xfrm>
        </p:spPr>
        <p:txBody>
          <a:bodyPr tIns="182880">
            <a:noAutofit/>
          </a:bodyPr>
          <a:lstStyle>
            <a:lvl1pPr marL="283464" indent="-283464">
              <a:lnSpc>
                <a:spcPct val="100000"/>
              </a:lnSpc>
              <a:spcBef>
                <a:spcPts val="1000"/>
              </a:spcBef>
              <a:defRPr sz="1800"/>
            </a:lvl1pPr>
            <a:lvl2pPr marL="283464">
              <a:lnSpc>
                <a:spcPct val="100000"/>
              </a:lnSpc>
              <a:spcBef>
                <a:spcPts val="1000"/>
              </a:spcBef>
              <a:defRPr sz="1800"/>
            </a:lvl2pPr>
            <a:lvl3pPr indent="-283464">
              <a:lnSpc>
                <a:spcPct val="100000"/>
              </a:lnSpc>
              <a:spcBef>
                <a:spcPts val="1000"/>
              </a:spcBef>
              <a:defRPr sz="1800"/>
            </a:lvl3pPr>
            <a:lvl4pPr>
              <a:lnSpc>
                <a:spcPct val="100000"/>
              </a:lnSpc>
              <a:spcBef>
                <a:spcPts val="1000"/>
              </a:spcBef>
              <a:defRPr sz="1800"/>
            </a:lvl4pPr>
            <a:lvl5pPr indent="-283464">
              <a:lnSpc>
                <a:spcPct val="100000"/>
              </a:lnSpc>
              <a:spcBef>
                <a:spcPts val="1000"/>
              </a:spcBef>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664AFF-309D-433B-B3F0-84A98A207C67}"/>
              </a:ext>
              <a:ext uri="{C183D7F6-B498-43B3-948B-1728B52AA6E4}">
                <adec:decorative xmlns:adec="http://schemas.microsoft.com/office/drawing/2017/decorative" val="1"/>
              </a:ext>
            </a:extLst>
          </p:cNvPr>
          <p:cNvCxnSpPr>
            <a:cxnSpLocks/>
          </p:cNvCxnSpPr>
          <p:nvPr userDrawn="1"/>
        </p:nvCxnSpPr>
        <p:spPr>
          <a:xfrm>
            <a:off x="5819649" y="205740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85D87A86-18DB-4F48-991B-B96728C9E2B2}"/>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0" name="Footer Placeholder 4">
            <a:extLst>
              <a:ext uri="{FF2B5EF4-FFF2-40B4-BE49-F238E27FC236}">
                <a16:creationId xmlns:a16="http://schemas.microsoft.com/office/drawing/2014/main" id="{E9F77D95-7E8B-48BA-B550-76A5C297FE04}"/>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1" name="Slide Number Placeholder 5">
            <a:extLst>
              <a:ext uri="{FF2B5EF4-FFF2-40B4-BE49-F238E27FC236}">
                <a16:creationId xmlns:a16="http://schemas.microsoft.com/office/drawing/2014/main" id="{5510D382-212F-47D7-A76F-181F22622C9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6" name="Rectangle 5">
            <a:extLst>
              <a:ext uri="{FF2B5EF4-FFF2-40B4-BE49-F238E27FC236}">
                <a16:creationId xmlns:a16="http://schemas.microsoft.com/office/drawing/2014/main" id="{2B2C7C83-D77B-1EFF-5877-DB5DF792E80B}"/>
              </a:ext>
              <a:ext uri="{C183D7F6-B498-43B3-948B-1728B52AA6E4}">
                <adec:decorative xmlns:adec="http://schemas.microsoft.com/office/drawing/2017/decorative" val="1"/>
              </a:ext>
            </a:extLst>
          </p:cNvPr>
          <p:cNvSpPr/>
          <p:nvPr userDrawn="1"/>
        </p:nvSpPr>
        <p:spPr>
          <a:xfrm>
            <a:off x="541163" y="548640"/>
            <a:ext cx="11109674" cy="574929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9279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F848A-75B5-49A0-A26E-E3931F22D975}"/>
              </a:ext>
            </a:extLst>
          </p:cNvPr>
          <p:cNvSpPr>
            <a:spLocks noGrp="1"/>
          </p:cNvSpPr>
          <p:nvPr>
            <p:ph type="ctrTitle" hasCustomPrompt="1"/>
          </p:nvPr>
        </p:nvSpPr>
        <p:spPr>
          <a:xfrm>
            <a:off x="3870326" y="539751"/>
            <a:ext cx="4451349" cy="2082226"/>
          </a:xfrm>
        </p:spPr>
        <p:txBody>
          <a:bodyPr anchor="b"/>
          <a:lstStyle>
            <a:lvl1pPr algn="ctr">
              <a:defRPr/>
            </a:lvl1pPr>
          </a:lstStyle>
          <a:p>
            <a:r>
              <a:rPr lang="en-US" dirty="0"/>
              <a:t>Click to add title</a:t>
            </a:r>
          </a:p>
        </p:txBody>
      </p:sp>
      <p:sp>
        <p:nvSpPr>
          <p:cNvPr id="8" name="Subtitle 7">
            <a:extLst>
              <a:ext uri="{FF2B5EF4-FFF2-40B4-BE49-F238E27FC236}">
                <a16:creationId xmlns:a16="http://schemas.microsoft.com/office/drawing/2014/main" id="{0D20A319-635D-423F-BBAC-55CDC1785605}"/>
              </a:ext>
            </a:extLst>
          </p:cNvPr>
          <p:cNvSpPr>
            <a:spLocks noGrp="1"/>
          </p:cNvSpPr>
          <p:nvPr>
            <p:ph type="subTitle" idx="1" hasCustomPrompt="1"/>
          </p:nvPr>
        </p:nvSpPr>
        <p:spPr>
          <a:xfrm>
            <a:off x="3870326" y="4248000"/>
            <a:ext cx="4451349" cy="2082226"/>
          </a:xfrm>
        </p:spPr>
        <p:txBody>
          <a:bodyPr>
            <a:normAutofit/>
          </a:bodyPr>
          <a:lstStyle>
            <a:lvl1pPr marL="0" indent="0" algn="ctr">
              <a:buNone/>
              <a:defRPr sz="1800" i="1"/>
            </a:lvl1pPr>
          </a:lstStyle>
          <a:p>
            <a:r>
              <a:rPr lang="en-US" dirty="0"/>
              <a:t>Click to add subtitle</a:t>
            </a:r>
          </a:p>
        </p:txBody>
      </p:sp>
      <p:grpSp>
        <p:nvGrpSpPr>
          <p:cNvPr id="24" name="Group 23">
            <a:extLst>
              <a:ext uri="{FF2B5EF4-FFF2-40B4-BE49-F238E27FC236}">
                <a16:creationId xmlns:a16="http://schemas.microsoft.com/office/drawing/2014/main" id="{31AFB269-EE5A-41D3-BCD6-D9F59CE699B7}"/>
              </a:ext>
              <a:ext uri="{C183D7F6-B498-43B3-948B-1728B52AA6E4}">
                <adec:decorative xmlns:adec="http://schemas.microsoft.com/office/drawing/2017/decorative" val="1"/>
              </a:ext>
            </a:extLst>
          </p:cNvPr>
          <p:cNvGrpSpPr/>
          <p:nvPr userDrawn="1"/>
        </p:nvGrpSpPr>
        <p:grpSpPr>
          <a:xfrm>
            <a:off x="5354952" y="3043393"/>
            <a:ext cx="1481845" cy="787628"/>
            <a:chOff x="4987925" y="2840038"/>
            <a:chExt cx="2216150" cy="1177924"/>
          </a:xfrm>
        </p:grpSpPr>
        <p:sp>
          <p:nvSpPr>
            <p:cNvPr id="28" name="Rectangle 27">
              <a:extLst>
                <a:ext uri="{FF2B5EF4-FFF2-40B4-BE49-F238E27FC236}">
                  <a16:creationId xmlns:a16="http://schemas.microsoft.com/office/drawing/2014/main" id="{45469245-EBD6-4BF4-B555-140F59F51604}"/>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9" name="Rectangle 28">
              <a:extLst>
                <a:ext uri="{FF2B5EF4-FFF2-40B4-BE49-F238E27FC236}">
                  <a16:creationId xmlns:a16="http://schemas.microsoft.com/office/drawing/2014/main" id="{469BCC58-7D38-43ED-B78C-2D780660AA2B}"/>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30" name="Rectangle 29">
              <a:extLst>
                <a:ext uri="{FF2B5EF4-FFF2-40B4-BE49-F238E27FC236}">
                  <a16:creationId xmlns:a16="http://schemas.microsoft.com/office/drawing/2014/main" id="{0A8F2EBB-150B-4044-A215-E7B7EAD742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33" name="Group 32">
              <a:extLst>
                <a:ext uri="{FF2B5EF4-FFF2-40B4-BE49-F238E27FC236}">
                  <a16:creationId xmlns:a16="http://schemas.microsoft.com/office/drawing/2014/main" id="{E3CC0AD8-7413-4C81-9A62-702945CC3BE8}"/>
                </a:ext>
              </a:extLst>
            </p:cNvPr>
            <p:cNvGrpSpPr/>
            <p:nvPr/>
          </p:nvGrpSpPr>
          <p:grpSpPr>
            <a:xfrm>
              <a:off x="5614944" y="3117662"/>
              <a:ext cx="1009280" cy="464739"/>
              <a:chOff x="4432859" y="3200647"/>
              <a:chExt cx="1009280" cy="464739"/>
            </a:xfrm>
          </p:grpSpPr>
          <p:sp>
            <p:nvSpPr>
              <p:cNvPr id="41" name="Freeform: Shape 40">
                <a:extLst>
                  <a:ext uri="{FF2B5EF4-FFF2-40B4-BE49-F238E27FC236}">
                    <a16:creationId xmlns:a16="http://schemas.microsoft.com/office/drawing/2014/main" id="{2502799B-0C00-4D54-A631-1E79EAA52AFC}"/>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42" name="Freeform: Shape 41">
                <a:extLst>
                  <a:ext uri="{FF2B5EF4-FFF2-40B4-BE49-F238E27FC236}">
                    <a16:creationId xmlns:a16="http://schemas.microsoft.com/office/drawing/2014/main" id="{64E9F509-6627-4770-8A74-970F83C54B15}"/>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34" name="Group 33">
              <a:extLst>
                <a:ext uri="{FF2B5EF4-FFF2-40B4-BE49-F238E27FC236}">
                  <a16:creationId xmlns:a16="http://schemas.microsoft.com/office/drawing/2014/main" id="{5C187A2A-8F72-40F1-B320-D3B624B54859}"/>
                </a:ext>
              </a:extLst>
            </p:cNvPr>
            <p:cNvGrpSpPr/>
            <p:nvPr/>
          </p:nvGrpSpPr>
          <p:grpSpPr>
            <a:xfrm>
              <a:off x="5679979" y="2915338"/>
              <a:ext cx="1080000" cy="1080000"/>
              <a:chOff x="4497894" y="2998323"/>
              <a:chExt cx="1080000" cy="1080000"/>
            </a:xfrm>
          </p:grpSpPr>
          <p:grpSp>
            <p:nvGrpSpPr>
              <p:cNvPr id="35" name="Group 34">
                <a:extLst>
                  <a:ext uri="{FF2B5EF4-FFF2-40B4-BE49-F238E27FC236}">
                    <a16:creationId xmlns:a16="http://schemas.microsoft.com/office/drawing/2014/main" id="{038DCBEB-9435-4A10-828C-CBFA74A08708}"/>
                  </a:ext>
                </a:extLst>
              </p:cNvPr>
              <p:cNvGrpSpPr/>
              <p:nvPr/>
            </p:nvGrpSpPr>
            <p:grpSpPr>
              <a:xfrm rot="13500000">
                <a:off x="4805524" y="2998323"/>
                <a:ext cx="464739" cy="1080000"/>
                <a:chOff x="4511184" y="2470620"/>
                <a:chExt cx="464739" cy="1080000"/>
              </a:xfrm>
            </p:grpSpPr>
            <p:sp>
              <p:nvSpPr>
                <p:cNvPr id="39" name="Freeform: Shape 38">
                  <a:extLst>
                    <a:ext uri="{FF2B5EF4-FFF2-40B4-BE49-F238E27FC236}">
                      <a16:creationId xmlns:a16="http://schemas.microsoft.com/office/drawing/2014/main" id="{A8CE8E01-DABF-4783-A397-EDB1A91E2950}"/>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40" name="Straight Connector 39">
                  <a:extLst>
                    <a:ext uri="{FF2B5EF4-FFF2-40B4-BE49-F238E27FC236}">
                      <a16:creationId xmlns:a16="http://schemas.microsoft.com/office/drawing/2014/main" id="{6401896A-2EF5-4843-9DC5-ECC0D6F6A7F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B7C02DC-3E0A-45D2-859A-86EB5A3CF979}"/>
                  </a:ext>
                </a:extLst>
              </p:cNvPr>
              <p:cNvGrpSpPr/>
              <p:nvPr/>
            </p:nvGrpSpPr>
            <p:grpSpPr>
              <a:xfrm rot="8100000" flipH="1">
                <a:off x="4542572" y="2998323"/>
                <a:ext cx="464739" cy="1080000"/>
                <a:chOff x="4511184" y="2470620"/>
                <a:chExt cx="464739" cy="1080000"/>
              </a:xfrm>
            </p:grpSpPr>
            <p:sp>
              <p:nvSpPr>
                <p:cNvPr id="37" name="Freeform: Shape 36">
                  <a:extLst>
                    <a:ext uri="{FF2B5EF4-FFF2-40B4-BE49-F238E27FC236}">
                      <a16:creationId xmlns:a16="http://schemas.microsoft.com/office/drawing/2014/main" id="{C5170D8C-ECD3-41D1-83F4-8C2A4AEC277D}"/>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38" name="Straight Connector 37">
                  <a:extLst>
                    <a:ext uri="{FF2B5EF4-FFF2-40B4-BE49-F238E27FC236}">
                      <a16:creationId xmlns:a16="http://schemas.microsoft.com/office/drawing/2014/main" id="{BADB4C03-0F86-4580-B0C9-48DD4B3B67FF}"/>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2530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54667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08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62928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7981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12726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78012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14334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7393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488841541"/>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9" r:id="rId14"/>
    <p:sldLayoutId id="2147483726" r:id="rId15"/>
  </p:sldLayoutIdLst>
  <p:hf hdr="0" ftr="0" dt="0"/>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9">
          <p15:clr>
            <a:srgbClr val="5ACBF0"/>
          </p15:clr>
        </p15:guide>
        <p15:guide id="2" pos="1731">
          <p15:clr>
            <a:srgbClr val="5ACBF0"/>
          </p15:clr>
        </p15:guide>
        <p15:guide id="3" pos="3140">
          <p15:clr>
            <a:srgbClr val="5ACBF0"/>
          </p15:clr>
        </p15:guide>
        <p15:guide id="4" pos="3488">
          <p15:clr>
            <a:srgbClr val="5ACBF0"/>
          </p15:clr>
        </p15:guide>
        <p15:guide id="5" pos="2788">
          <p15:clr>
            <a:srgbClr val="5ACBF0"/>
          </p15:clr>
        </p15:guide>
        <p15:guide id="6" pos="2434">
          <p15:clr>
            <a:srgbClr val="5ACBF0"/>
          </p15:clr>
        </p15:guide>
        <p15:guide id="7" pos="2084">
          <p15:clr>
            <a:srgbClr val="5ACBF0"/>
          </p15:clr>
        </p15:guide>
        <p15:guide id="8" pos="341">
          <p15:clr>
            <a:srgbClr val="F26B43"/>
          </p15:clr>
        </p15:guide>
        <p15:guide id="9" pos="1384">
          <p15:clr>
            <a:srgbClr val="5ACBF0"/>
          </p15:clr>
        </p15:guide>
        <p15:guide id="10" pos="1032">
          <p15:clr>
            <a:srgbClr val="5ACBF0"/>
          </p15:clr>
        </p15:guide>
        <p15:guide id="11" pos="680">
          <p15:clr>
            <a:srgbClr val="FDE53C"/>
          </p15:clr>
        </p15:guide>
        <p15:guide id="12" pos="4192">
          <p15:clr>
            <a:srgbClr val="5ACBF0"/>
          </p15:clr>
        </p15:guide>
        <p15:guide id="13" pos="4543">
          <p15:clr>
            <a:srgbClr val="5ACBF0"/>
          </p15:clr>
        </p15:guide>
        <p15:guide id="14" pos="4892">
          <p15:clr>
            <a:srgbClr val="5ACBF0"/>
          </p15:clr>
        </p15:guide>
        <p15:guide id="15" pos="5244">
          <p15:clr>
            <a:srgbClr val="5ACBF0"/>
          </p15:clr>
        </p15:guide>
        <p15:guide id="16" pos="5596">
          <p15:clr>
            <a:srgbClr val="5ACBF0"/>
          </p15:clr>
        </p15:guide>
        <p15:guide id="17" pos="5948">
          <p15:clr>
            <a:srgbClr val="5ACBF0"/>
          </p15:clr>
        </p15:guide>
        <p15:guide id="18" pos="6296">
          <p15:clr>
            <a:srgbClr val="5ACBF0"/>
          </p15:clr>
        </p15:guide>
        <p15:guide id="19" pos="6648">
          <p15:clr>
            <a:srgbClr val="5ACBF0"/>
          </p15:clr>
        </p15:guide>
        <p15:guide id="20" pos="6996">
          <p15:clr>
            <a:srgbClr val="FDE53C"/>
          </p15:clr>
        </p15:guide>
        <p15:guide id="21" orient="horz" pos="335">
          <p15:clr>
            <a:srgbClr val="F26B43"/>
          </p15:clr>
        </p15:guide>
        <p15:guide id="22" orient="horz" pos="680">
          <p15:clr>
            <a:srgbClr val="FDE53C"/>
          </p15:clr>
        </p15:guide>
        <p15:guide id="23" orient="horz" pos="1050">
          <p15:clr>
            <a:srgbClr val="5ACBF0"/>
          </p15:clr>
        </p15:guide>
        <p15:guide id="24" orient="horz" pos="1791">
          <p15:clr>
            <a:srgbClr val="5ACBF0"/>
          </p15:clr>
        </p15:guide>
        <p15:guide id="26" orient="horz" pos="2530">
          <p15:clr>
            <a:srgbClr val="5ACBF0"/>
          </p15:clr>
        </p15:guide>
        <p15:guide id="27" orient="horz" pos="2899">
          <p15:clr>
            <a:srgbClr val="5ACBF0"/>
          </p15:clr>
        </p15:guide>
        <p15:guide id="28" orient="horz" pos="3268">
          <p15:clr>
            <a:srgbClr val="5ACBF0"/>
          </p15:clr>
        </p15:guide>
        <p15:guide id="29" orient="horz" pos="3634">
          <p15:clr>
            <a:srgbClr val="FDE53C"/>
          </p15:clr>
        </p15:guide>
        <p15:guide id="30" orient="horz" pos="3979">
          <p15:clr>
            <a:srgbClr val="F26B43"/>
          </p15:clr>
        </p15:guide>
        <p15:guide id="31" orient="horz" pos="2160">
          <p15:clr>
            <a:srgbClr val="FDE53C"/>
          </p15:clr>
        </p15:guide>
        <p15:guide id="32" pos="7340">
          <p15:clr>
            <a:srgbClr val="F26B43"/>
          </p15:clr>
        </p15:guide>
        <p15:guide id="33" pos="3840">
          <p15:clr>
            <a:srgbClr val="FDE53C"/>
          </p15:clr>
        </p15:guide>
        <p15:guide id="34" orient="horz" pos="637">
          <p15:clr>
            <a:srgbClr val="C35EA4"/>
          </p15:clr>
        </p15:guide>
        <p15:guide id="35" orient="horz" pos="1128">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81C4-F52E-F586-1465-77001CB91EEC}"/>
              </a:ext>
            </a:extLst>
          </p:cNvPr>
          <p:cNvSpPr>
            <a:spLocks noGrp="1"/>
          </p:cNvSpPr>
          <p:nvPr>
            <p:ph type="ctrTitle"/>
          </p:nvPr>
        </p:nvSpPr>
        <p:spPr>
          <a:xfrm>
            <a:off x="2197100" y="1079500"/>
            <a:ext cx="7797799" cy="1509588"/>
          </a:xfrm>
        </p:spPr>
        <p:txBody>
          <a:bodyPr>
            <a:normAutofit/>
          </a:bodyPr>
          <a:lstStyle/>
          <a:p>
            <a:r>
              <a:rPr lang="en-US" sz="3200" dirty="0"/>
              <a:t>Achievement</a:t>
            </a:r>
            <a:br>
              <a:rPr lang="en-US" sz="3200" dirty="0"/>
            </a:br>
            <a:r>
              <a:rPr lang="en-US" sz="3200" dirty="0"/>
              <a:t> Goal Theory</a:t>
            </a:r>
          </a:p>
        </p:txBody>
      </p:sp>
      <p:sp>
        <p:nvSpPr>
          <p:cNvPr id="3" name="TextBox 2">
            <a:extLst>
              <a:ext uri="{FF2B5EF4-FFF2-40B4-BE49-F238E27FC236}">
                <a16:creationId xmlns:a16="http://schemas.microsoft.com/office/drawing/2014/main" id="{65689948-A508-7337-B430-025DE26E1D0D}"/>
              </a:ext>
            </a:extLst>
          </p:cNvPr>
          <p:cNvSpPr txBox="1"/>
          <p:nvPr/>
        </p:nvSpPr>
        <p:spPr>
          <a:xfrm>
            <a:off x="814990" y="4855170"/>
            <a:ext cx="1382110" cy="923330"/>
          </a:xfrm>
          <a:prstGeom prst="rect">
            <a:avLst/>
          </a:prstGeom>
          <a:noFill/>
        </p:spPr>
        <p:txBody>
          <a:bodyPr wrap="none" rtlCol="0">
            <a:spAutoFit/>
          </a:bodyPr>
          <a:lstStyle/>
          <a:p>
            <a:r>
              <a:rPr lang="en-US" dirty="0">
                <a:solidFill>
                  <a:srgbClr val="FFFF00"/>
                </a:solidFill>
              </a:rPr>
              <a:t>Brett Taylor</a:t>
            </a:r>
          </a:p>
          <a:p>
            <a:r>
              <a:rPr lang="en-US" sz="1800" dirty="0">
                <a:solidFill>
                  <a:srgbClr val="FFFF00"/>
                </a:solidFill>
              </a:rPr>
              <a:t>230161017</a:t>
            </a:r>
          </a:p>
          <a:p>
            <a:endParaRPr lang="en-US" dirty="0"/>
          </a:p>
        </p:txBody>
      </p:sp>
    </p:spTree>
    <p:extLst>
      <p:ext uri="{BB962C8B-B14F-4D97-AF65-F5344CB8AC3E}">
        <p14:creationId xmlns:p14="http://schemas.microsoft.com/office/powerpoint/2010/main" val="242061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FD6D-E985-D5B5-DFD4-804E5B2FE776}"/>
              </a:ext>
            </a:extLst>
          </p:cNvPr>
          <p:cNvSpPr>
            <a:spLocks noGrp="1"/>
          </p:cNvSpPr>
          <p:nvPr>
            <p:ph type="title"/>
          </p:nvPr>
        </p:nvSpPr>
        <p:spPr>
          <a:xfrm>
            <a:off x="1085850" y="273093"/>
            <a:ext cx="10026650" cy="655637"/>
          </a:xfrm>
        </p:spPr>
        <p:txBody>
          <a:bodyPr/>
          <a:lstStyle/>
          <a:p>
            <a:pPr algn="ctr"/>
            <a:r>
              <a:rPr lang="en-US" dirty="0"/>
              <a:t>t.a.r.g.e.t.</a:t>
            </a:r>
          </a:p>
        </p:txBody>
      </p:sp>
      <p:graphicFrame>
        <p:nvGraphicFramePr>
          <p:cNvPr id="4" name="Content Placeholder 3">
            <a:extLst>
              <a:ext uri="{FF2B5EF4-FFF2-40B4-BE49-F238E27FC236}">
                <a16:creationId xmlns:a16="http://schemas.microsoft.com/office/drawing/2014/main" id="{45DD72EE-66D4-62E0-932B-86027CA1145D}"/>
              </a:ext>
            </a:extLst>
          </p:cNvPr>
          <p:cNvGraphicFramePr>
            <a:graphicFrameLocks noGrp="1"/>
          </p:cNvGraphicFramePr>
          <p:nvPr>
            <p:ph idx="1"/>
            <p:extLst>
              <p:ext uri="{D42A27DB-BD31-4B8C-83A1-F6EECF244321}">
                <p14:modId xmlns:p14="http://schemas.microsoft.com/office/powerpoint/2010/main" val="2160376113"/>
              </p:ext>
            </p:extLst>
          </p:nvPr>
        </p:nvGraphicFramePr>
        <p:xfrm>
          <a:off x="1054098" y="920600"/>
          <a:ext cx="10026650" cy="93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E3D4636C-C55D-B85F-5304-37A24DBCE61A}"/>
              </a:ext>
            </a:extLst>
          </p:cNvPr>
          <p:cNvGraphicFramePr/>
          <p:nvPr>
            <p:extLst>
              <p:ext uri="{D42A27DB-BD31-4B8C-83A1-F6EECF244321}">
                <p14:modId xmlns:p14="http://schemas.microsoft.com/office/powerpoint/2010/main" val="484297941"/>
              </p:ext>
            </p:extLst>
          </p:nvPr>
        </p:nvGraphicFramePr>
        <p:xfrm>
          <a:off x="1054098" y="1859624"/>
          <a:ext cx="10026650" cy="12061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a:extLst>
              <a:ext uri="{FF2B5EF4-FFF2-40B4-BE49-F238E27FC236}">
                <a16:creationId xmlns:a16="http://schemas.microsoft.com/office/drawing/2014/main" id="{76AD7206-5E5C-0DF6-F808-20F4ED0F81EF}"/>
              </a:ext>
            </a:extLst>
          </p:cNvPr>
          <p:cNvGraphicFramePr/>
          <p:nvPr>
            <p:extLst>
              <p:ext uri="{D42A27DB-BD31-4B8C-83A1-F6EECF244321}">
                <p14:modId xmlns:p14="http://schemas.microsoft.com/office/powerpoint/2010/main" val="2236242715"/>
              </p:ext>
            </p:extLst>
          </p:nvPr>
        </p:nvGraphicFramePr>
        <p:xfrm>
          <a:off x="1082675" y="3065774"/>
          <a:ext cx="10020300" cy="13664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 6">
            <a:extLst>
              <a:ext uri="{FF2B5EF4-FFF2-40B4-BE49-F238E27FC236}">
                <a16:creationId xmlns:a16="http://schemas.microsoft.com/office/drawing/2014/main" id="{0198D70D-2678-3EBC-87B4-4E485638BB15}"/>
              </a:ext>
            </a:extLst>
          </p:cNvPr>
          <p:cNvGraphicFramePr/>
          <p:nvPr>
            <p:extLst>
              <p:ext uri="{D42A27DB-BD31-4B8C-83A1-F6EECF244321}">
                <p14:modId xmlns:p14="http://schemas.microsoft.com/office/powerpoint/2010/main" val="2238517721"/>
              </p:ext>
            </p:extLst>
          </p:nvPr>
        </p:nvGraphicFramePr>
        <p:xfrm>
          <a:off x="1079500" y="4415764"/>
          <a:ext cx="10020299" cy="136646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Diagram 7">
            <a:extLst>
              <a:ext uri="{FF2B5EF4-FFF2-40B4-BE49-F238E27FC236}">
                <a16:creationId xmlns:a16="http://schemas.microsoft.com/office/drawing/2014/main" id="{E7D78110-5243-0B6C-7EA0-7D26BA9B967C}"/>
              </a:ext>
            </a:extLst>
          </p:cNvPr>
          <p:cNvGraphicFramePr/>
          <p:nvPr>
            <p:extLst>
              <p:ext uri="{D42A27DB-BD31-4B8C-83A1-F6EECF244321}">
                <p14:modId xmlns:p14="http://schemas.microsoft.com/office/powerpoint/2010/main" val="2225490536"/>
              </p:ext>
            </p:extLst>
          </p:nvPr>
        </p:nvGraphicFramePr>
        <p:xfrm>
          <a:off x="1054098" y="5115469"/>
          <a:ext cx="10007598" cy="100962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9" name="Diagram 8">
            <a:extLst>
              <a:ext uri="{FF2B5EF4-FFF2-40B4-BE49-F238E27FC236}">
                <a16:creationId xmlns:a16="http://schemas.microsoft.com/office/drawing/2014/main" id="{AC78FC1C-308C-5559-2E89-65B5D5798762}"/>
              </a:ext>
            </a:extLst>
          </p:cNvPr>
          <p:cNvGraphicFramePr/>
          <p:nvPr>
            <p:extLst>
              <p:ext uri="{D42A27DB-BD31-4B8C-83A1-F6EECF244321}">
                <p14:modId xmlns:p14="http://schemas.microsoft.com/office/powerpoint/2010/main" val="2611328018"/>
              </p:ext>
            </p:extLst>
          </p:nvPr>
        </p:nvGraphicFramePr>
        <p:xfrm>
          <a:off x="1054098" y="6125092"/>
          <a:ext cx="10007598" cy="1366463"/>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10" name="Slide Number Placeholder 9">
            <a:extLst>
              <a:ext uri="{FF2B5EF4-FFF2-40B4-BE49-F238E27FC236}">
                <a16:creationId xmlns:a16="http://schemas.microsoft.com/office/drawing/2014/main" id="{09921FD0-3F87-7EDD-E924-5251342DB4B4}"/>
              </a:ext>
            </a:extLst>
          </p:cNvPr>
          <p:cNvSpPr>
            <a:spLocks noGrp="1"/>
          </p:cNvSpPr>
          <p:nvPr>
            <p:ph type="sldNum" sz="quarter" idx="12"/>
          </p:nvPr>
        </p:nvSpPr>
        <p:spPr/>
        <p:txBody>
          <a:bodyPr/>
          <a:lstStyle/>
          <a:p>
            <a:fld id="{D39607A7-8386-47DB-8578-DDEDD194E5D4}" type="slidenum">
              <a:rPr lang="en-US" smtClean="0">
                <a:solidFill>
                  <a:srgbClr val="FFFF00">
                    <a:alpha val="70000"/>
                  </a:srgbClr>
                </a:solidFill>
              </a:rPr>
              <a:pPr/>
              <a:t>10</a:t>
            </a:fld>
            <a:endParaRPr lang="en-US" dirty="0">
              <a:solidFill>
                <a:srgbClr val="FFFF00">
                  <a:alpha val="70000"/>
                </a:srgbClr>
              </a:solidFill>
            </a:endParaRPr>
          </a:p>
        </p:txBody>
      </p:sp>
    </p:spTree>
    <p:extLst>
      <p:ext uri="{BB962C8B-B14F-4D97-AF65-F5344CB8AC3E}">
        <p14:creationId xmlns:p14="http://schemas.microsoft.com/office/powerpoint/2010/main" val="259463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54AC-FB7A-AC00-6436-EBDDD819586F}"/>
              </a:ext>
            </a:extLst>
          </p:cNvPr>
          <p:cNvSpPr>
            <a:spLocks noGrp="1"/>
          </p:cNvSpPr>
          <p:nvPr>
            <p:ph type="title"/>
          </p:nvPr>
        </p:nvSpPr>
        <p:spPr>
          <a:xfrm>
            <a:off x="1079500" y="939319"/>
            <a:ext cx="10026650" cy="655637"/>
          </a:xfrm>
        </p:spPr>
        <p:txBody>
          <a:bodyPr/>
          <a:lstStyle/>
          <a:p>
            <a:pPr algn="ctr"/>
            <a:r>
              <a:rPr lang="en-US" dirty="0"/>
              <a:t>takeaways</a:t>
            </a:r>
          </a:p>
        </p:txBody>
      </p:sp>
      <p:sp>
        <p:nvSpPr>
          <p:cNvPr id="3" name="Content Placeholder 2">
            <a:extLst>
              <a:ext uri="{FF2B5EF4-FFF2-40B4-BE49-F238E27FC236}">
                <a16:creationId xmlns:a16="http://schemas.microsoft.com/office/drawing/2014/main" id="{90EAF7A8-BCE0-2A4F-AE3F-46D6DFB31C9E}"/>
              </a:ext>
            </a:extLst>
          </p:cNvPr>
          <p:cNvSpPr>
            <a:spLocks noGrp="1"/>
          </p:cNvSpPr>
          <p:nvPr>
            <p:ph idx="1"/>
          </p:nvPr>
        </p:nvSpPr>
        <p:spPr/>
        <p:txBody>
          <a:bodyPr>
            <a:noAutofit/>
          </a:bodyPr>
          <a:lstStyle/>
          <a:p>
            <a:pPr>
              <a:buClr>
                <a:srgbClr val="FFFF00"/>
              </a:buClr>
              <a:buFont typeface="Arial" panose="020B0604020202020204" pitchFamily="34" charset="0"/>
              <a:buChar char="•"/>
            </a:pPr>
            <a:r>
              <a:rPr lang="en-US" sz="2200" dirty="0"/>
              <a:t>Much like other motivation models, the concept of </a:t>
            </a:r>
            <a:r>
              <a:rPr lang="en-US" sz="2200" i="1" dirty="0"/>
              <a:t>competence</a:t>
            </a:r>
            <a:r>
              <a:rPr lang="en-US" sz="2200" dirty="0"/>
              <a:t> for the learner is paramount, however, it is my belief that the ability to clearly define what competence actually means is difficult due to the numerous variations and models with the achievement goal-theory.</a:t>
            </a:r>
          </a:p>
          <a:p>
            <a:pPr marL="0" indent="0">
              <a:buNone/>
            </a:pPr>
            <a:endParaRPr lang="en-US" sz="2200" dirty="0"/>
          </a:p>
          <a:p>
            <a:pPr>
              <a:buClr>
                <a:srgbClr val="FFFF00"/>
              </a:buClr>
              <a:buFont typeface="Arial" panose="020B0604020202020204" pitchFamily="34" charset="0"/>
              <a:buChar char="•"/>
            </a:pPr>
            <a:r>
              <a:rPr lang="en-US" sz="2200" dirty="0"/>
              <a:t>Despite the need for educational assessment to embrace mastery-goals more significantly, “advanced” institutions have been slow to embrace this change, and in doing so have not allowed for mastery-learning to come to the forefront when being compared to performance-based assessments.</a:t>
            </a:r>
          </a:p>
        </p:txBody>
      </p:sp>
      <p:sp>
        <p:nvSpPr>
          <p:cNvPr id="4" name="Slide Number Placeholder 3">
            <a:extLst>
              <a:ext uri="{FF2B5EF4-FFF2-40B4-BE49-F238E27FC236}">
                <a16:creationId xmlns:a16="http://schemas.microsoft.com/office/drawing/2014/main" id="{F76BBE1C-19E1-B836-94CD-D6CFF55B3C9E}"/>
              </a:ext>
            </a:extLst>
          </p:cNvPr>
          <p:cNvSpPr>
            <a:spLocks noGrp="1"/>
          </p:cNvSpPr>
          <p:nvPr>
            <p:ph type="sldNum" sz="quarter" idx="12"/>
          </p:nvPr>
        </p:nvSpPr>
        <p:spPr/>
        <p:txBody>
          <a:bodyPr/>
          <a:lstStyle/>
          <a:p>
            <a:fld id="{D39607A7-8386-47DB-8578-DDEDD194E5D4}" type="slidenum">
              <a:rPr lang="en-US" smtClean="0"/>
              <a:pPr/>
              <a:t>11</a:t>
            </a:fld>
            <a:endParaRPr lang="en-US" dirty="0"/>
          </a:p>
        </p:txBody>
      </p:sp>
    </p:spTree>
    <p:extLst>
      <p:ext uri="{BB962C8B-B14F-4D97-AF65-F5344CB8AC3E}">
        <p14:creationId xmlns:p14="http://schemas.microsoft.com/office/powerpoint/2010/main" val="367733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59B3-F048-E732-98CE-FF43969E370C}"/>
              </a:ext>
            </a:extLst>
          </p:cNvPr>
          <p:cNvSpPr>
            <a:spLocks noGrp="1"/>
          </p:cNvSpPr>
          <p:nvPr>
            <p:ph type="title"/>
          </p:nvPr>
        </p:nvSpPr>
        <p:spPr/>
        <p:txBody>
          <a:bodyPr/>
          <a:lstStyle/>
          <a:p>
            <a:pPr algn="ctr"/>
            <a:r>
              <a:rPr lang="en-US" dirty="0"/>
              <a:t>Further considerations</a:t>
            </a:r>
          </a:p>
        </p:txBody>
      </p:sp>
      <p:sp>
        <p:nvSpPr>
          <p:cNvPr id="3" name="Content Placeholder 2">
            <a:extLst>
              <a:ext uri="{FF2B5EF4-FFF2-40B4-BE49-F238E27FC236}">
                <a16:creationId xmlns:a16="http://schemas.microsoft.com/office/drawing/2014/main" id="{37BFAE1F-75BF-FC5A-3993-CE88800DA228}"/>
              </a:ext>
            </a:extLst>
          </p:cNvPr>
          <p:cNvSpPr>
            <a:spLocks noGrp="1"/>
          </p:cNvSpPr>
          <p:nvPr>
            <p:ph idx="1"/>
          </p:nvPr>
        </p:nvSpPr>
        <p:spPr>
          <a:xfrm>
            <a:off x="1079500" y="2045299"/>
            <a:ext cx="10026650" cy="3978275"/>
          </a:xfrm>
        </p:spPr>
        <p:txBody>
          <a:bodyPr>
            <a:normAutofit/>
          </a:bodyPr>
          <a:lstStyle/>
          <a:p>
            <a:pPr>
              <a:buClr>
                <a:srgbClr val="FFFF00"/>
              </a:buClr>
            </a:pPr>
            <a:r>
              <a:rPr lang="en-US" sz="2400" dirty="0"/>
              <a:t>How can post-secondary education adapt to the mastery theory as opposed to performance-related assessments? Can it?</a:t>
            </a:r>
          </a:p>
          <a:p>
            <a:pPr>
              <a:buClr>
                <a:srgbClr val="FFFF00"/>
              </a:buClr>
            </a:pPr>
            <a:r>
              <a:rPr lang="en-US" sz="2400" dirty="0"/>
              <a:t>Are there fundamental restrictions in place limiting the effectiveness and relevance of content mastery and assessment versus performance-related competition and assessment?</a:t>
            </a:r>
          </a:p>
          <a:p>
            <a:pPr>
              <a:buClr>
                <a:srgbClr val="FFFF00"/>
              </a:buClr>
            </a:pPr>
            <a:r>
              <a:rPr lang="en-US" sz="2400" dirty="0"/>
              <a:t>Can performance-related achievement ever be attributed to intrinsic motivation? Or is it always a by-product of extrinsic forces?</a:t>
            </a:r>
          </a:p>
        </p:txBody>
      </p:sp>
      <p:sp>
        <p:nvSpPr>
          <p:cNvPr id="4" name="Slide Number Placeholder 3">
            <a:extLst>
              <a:ext uri="{FF2B5EF4-FFF2-40B4-BE49-F238E27FC236}">
                <a16:creationId xmlns:a16="http://schemas.microsoft.com/office/drawing/2014/main" id="{41D15C3B-8FAA-2626-8401-66EED61F7566}"/>
              </a:ext>
            </a:extLst>
          </p:cNvPr>
          <p:cNvSpPr>
            <a:spLocks noGrp="1"/>
          </p:cNvSpPr>
          <p:nvPr>
            <p:ph type="sldNum" sz="quarter" idx="12"/>
          </p:nvPr>
        </p:nvSpPr>
        <p:spPr/>
        <p:txBody>
          <a:bodyPr/>
          <a:lstStyle/>
          <a:p>
            <a:fld id="{D39607A7-8386-47DB-8578-DDEDD194E5D4}" type="slidenum">
              <a:rPr lang="en-US" smtClean="0"/>
              <a:pPr/>
              <a:t>12</a:t>
            </a:fld>
            <a:endParaRPr lang="en-US" dirty="0"/>
          </a:p>
        </p:txBody>
      </p:sp>
    </p:spTree>
    <p:extLst>
      <p:ext uri="{BB962C8B-B14F-4D97-AF65-F5344CB8AC3E}">
        <p14:creationId xmlns:p14="http://schemas.microsoft.com/office/powerpoint/2010/main" val="162832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6C0A-4BF1-5EED-3A9A-852D1789ABE8}"/>
              </a:ext>
            </a:extLst>
          </p:cNvPr>
          <p:cNvSpPr>
            <a:spLocks noGrp="1"/>
          </p:cNvSpPr>
          <p:nvPr>
            <p:ph type="title"/>
          </p:nvPr>
        </p:nvSpPr>
        <p:spPr>
          <a:xfrm>
            <a:off x="1079500" y="703014"/>
            <a:ext cx="10026650" cy="655637"/>
          </a:xfrm>
        </p:spPr>
        <p:txBody>
          <a:bodyPr/>
          <a:lstStyle/>
          <a:p>
            <a:pPr algn="ctr"/>
            <a:r>
              <a:rPr lang="en-US" dirty="0"/>
              <a:t>REFERENCES</a:t>
            </a:r>
          </a:p>
        </p:txBody>
      </p:sp>
      <p:sp>
        <p:nvSpPr>
          <p:cNvPr id="3" name="Content Placeholder 2">
            <a:extLst>
              <a:ext uri="{FF2B5EF4-FFF2-40B4-BE49-F238E27FC236}">
                <a16:creationId xmlns:a16="http://schemas.microsoft.com/office/drawing/2014/main" id="{A06A91A7-6B47-3413-BF45-CF0707E7D91C}"/>
              </a:ext>
            </a:extLst>
          </p:cNvPr>
          <p:cNvSpPr>
            <a:spLocks noGrp="1"/>
          </p:cNvSpPr>
          <p:nvPr>
            <p:ph idx="1"/>
          </p:nvPr>
        </p:nvSpPr>
        <p:spPr>
          <a:xfrm>
            <a:off x="1079500" y="1580081"/>
            <a:ext cx="10026650" cy="5277919"/>
          </a:xfrm>
        </p:spPr>
        <p:txBody>
          <a:bodyPr>
            <a:normAutofit fontScale="40000" lnSpcReduction="20000"/>
          </a:bodyPr>
          <a:lstStyle/>
          <a:p>
            <a:pPr marL="285750" indent="-285750">
              <a:lnSpc>
                <a:spcPct val="107000"/>
              </a:lnSpc>
              <a:spcBef>
                <a:spcPts val="0"/>
              </a:spcBef>
              <a:spcAft>
                <a:spcPts val="800"/>
              </a:spcAft>
              <a:buClr>
                <a:srgbClr val="FFFF00"/>
              </a:buClr>
              <a:buFont typeface="Arial" panose="020B0604020202020204" pitchFamily="34" charset="0"/>
              <a:buChar char="•"/>
            </a:pPr>
            <a:r>
              <a:rPr lang="en-US" sz="5000" dirty="0">
                <a:solidFill>
                  <a:schemeClr val="tx1">
                    <a:lumMod val="85000"/>
                    <a:alpha val="70000"/>
                  </a:schemeClr>
                </a:solidFill>
                <a:cs typeface="Calibri" panose="020F0502020204030204" pitchFamily="34" charset="0"/>
              </a:rPr>
              <a:t>Dweck, C.S. (1986) “Motivational Processes Affect Learning.” </a:t>
            </a:r>
            <a:r>
              <a:rPr lang="en-US" sz="5000" i="1" dirty="0">
                <a:solidFill>
                  <a:schemeClr val="tx1">
                    <a:lumMod val="85000"/>
                    <a:alpha val="70000"/>
                  </a:schemeClr>
                </a:solidFill>
                <a:cs typeface="Calibri" panose="020F0502020204030204" pitchFamily="34" charset="0"/>
              </a:rPr>
              <a:t>American Psychologist </a:t>
            </a:r>
            <a:r>
              <a:rPr lang="en-US" sz="5000" dirty="0">
                <a:solidFill>
                  <a:schemeClr val="tx1">
                    <a:lumMod val="85000"/>
                    <a:alpha val="70000"/>
                  </a:schemeClr>
                </a:solidFill>
                <a:cs typeface="Calibri" panose="020F0502020204030204" pitchFamily="34" charset="0"/>
              </a:rPr>
              <a:t>41, 1040-1048.</a:t>
            </a:r>
          </a:p>
          <a:p>
            <a:pPr marL="285750" indent="-285750">
              <a:lnSpc>
                <a:spcPct val="107000"/>
              </a:lnSpc>
              <a:spcBef>
                <a:spcPts val="0"/>
              </a:spcBef>
              <a:spcAft>
                <a:spcPts val="800"/>
              </a:spcAft>
              <a:buClr>
                <a:srgbClr val="FFFF00"/>
              </a:buClr>
              <a:buFont typeface="Arial" panose="020B0604020202020204" pitchFamily="34" charset="0"/>
              <a:buChar char="•"/>
            </a:pPr>
            <a:r>
              <a:rPr lang="en-US" sz="5000" dirty="0">
                <a:solidFill>
                  <a:schemeClr val="tx1">
                    <a:lumMod val="85000"/>
                    <a:alpha val="70000"/>
                  </a:schemeClr>
                </a:solidFill>
                <a:cs typeface="Calibri" panose="020F0502020204030204" pitchFamily="34" charset="0"/>
              </a:rPr>
              <a:t>Elliot, A.J., &amp; </a:t>
            </a:r>
            <a:r>
              <a:rPr lang="en-US" sz="5000" dirty="0" err="1">
                <a:solidFill>
                  <a:schemeClr val="tx1">
                    <a:lumMod val="85000"/>
                    <a:alpha val="70000"/>
                  </a:schemeClr>
                </a:solidFill>
                <a:cs typeface="Calibri" panose="020F0502020204030204" pitchFamily="34" charset="0"/>
              </a:rPr>
              <a:t>Harackiewicz</a:t>
            </a:r>
            <a:r>
              <a:rPr lang="en-US" sz="5000" dirty="0">
                <a:solidFill>
                  <a:schemeClr val="tx1">
                    <a:lumMod val="85000"/>
                    <a:alpha val="70000"/>
                  </a:schemeClr>
                </a:solidFill>
                <a:cs typeface="Calibri" panose="020F0502020204030204" pitchFamily="34" charset="0"/>
              </a:rPr>
              <a:t>, J.M. (1996) “Approach and Avoidance Achievement Goals &amp; Intrinsic Motivation: A Mediational Analysis.” </a:t>
            </a:r>
            <a:r>
              <a:rPr lang="en-US" sz="5000" i="1" dirty="0">
                <a:solidFill>
                  <a:schemeClr val="tx1">
                    <a:lumMod val="85000"/>
                    <a:alpha val="70000"/>
                  </a:schemeClr>
                </a:solidFill>
                <a:cs typeface="Calibri" panose="020F0502020204030204" pitchFamily="34" charset="0"/>
              </a:rPr>
              <a:t>Journal of Personal and Social Psychology </a:t>
            </a:r>
            <a:r>
              <a:rPr lang="en-US" sz="5000" dirty="0">
                <a:solidFill>
                  <a:schemeClr val="tx1">
                    <a:lumMod val="85000"/>
                    <a:alpha val="70000"/>
                  </a:schemeClr>
                </a:solidFill>
                <a:cs typeface="Calibri" panose="020F0502020204030204" pitchFamily="34" charset="0"/>
              </a:rPr>
              <a:t>70, 461-475.</a:t>
            </a:r>
          </a:p>
          <a:p>
            <a:pPr marL="285750" indent="-285750">
              <a:lnSpc>
                <a:spcPct val="107000"/>
              </a:lnSpc>
              <a:spcBef>
                <a:spcPts val="0"/>
              </a:spcBef>
              <a:spcAft>
                <a:spcPts val="800"/>
              </a:spcAft>
              <a:buClr>
                <a:srgbClr val="FFFF00"/>
              </a:buClr>
              <a:buFont typeface="Arial" panose="020B0604020202020204" pitchFamily="34" charset="0"/>
              <a:buChar char="•"/>
            </a:pPr>
            <a:r>
              <a:rPr lang="en-US" sz="5000" dirty="0">
                <a:solidFill>
                  <a:schemeClr val="tx1">
                    <a:lumMod val="85000"/>
                    <a:alpha val="70000"/>
                  </a:schemeClr>
                </a:solidFill>
                <a:cs typeface="Calibri" panose="020F0502020204030204" pitchFamily="34" charset="0"/>
              </a:rPr>
              <a:t>Elliot, A.J., &amp; </a:t>
            </a:r>
            <a:r>
              <a:rPr lang="en-US" sz="5000" dirty="0" err="1">
                <a:solidFill>
                  <a:schemeClr val="tx1">
                    <a:lumMod val="85000"/>
                    <a:alpha val="70000"/>
                  </a:schemeClr>
                </a:solidFill>
                <a:cs typeface="Calibri" panose="020F0502020204030204" pitchFamily="34" charset="0"/>
              </a:rPr>
              <a:t>Hulleman</a:t>
            </a:r>
            <a:r>
              <a:rPr lang="en-US" sz="5000" dirty="0">
                <a:solidFill>
                  <a:schemeClr val="tx1">
                    <a:lumMod val="85000"/>
                    <a:alpha val="70000"/>
                  </a:schemeClr>
                </a:solidFill>
                <a:cs typeface="Calibri" panose="020F0502020204030204" pitchFamily="34" charset="0"/>
              </a:rPr>
              <a:t>, C.S. (2017) “Achievement Goals.” In Elliot, A.J., </a:t>
            </a:r>
            <a:r>
              <a:rPr lang="en-US" sz="5000" dirty="0" err="1">
                <a:solidFill>
                  <a:schemeClr val="tx1">
                    <a:lumMod val="85000"/>
                    <a:alpha val="70000"/>
                  </a:schemeClr>
                </a:solidFill>
                <a:cs typeface="Calibri" panose="020F0502020204030204" pitchFamily="34" charset="0"/>
              </a:rPr>
              <a:t>Dweck,C.S</a:t>
            </a:r>
            <a:r>
              <a:rPr lang="en-US" sz="5000" dirty="0">
                <a:solidFill>
                  <a:schemeClr val="tx1">
                    <a:lumMod val="85000"/>
                    <a:alpha val="70000"/>
                  </a:schemeClr>
                </a:solidFill>
                <a:cs typeface="Calibri" panose="020F0502020204030204" pitchFamily="34" charset="0"/>
              </a:rPr>
              <a:t>., Yeager, D.S. (Eds.), </a:t>
            </a:r>
            <a:r>
              <a:rPr lang="en-US" sz="5000" i="1" dirty="0">
                <a:solidFill>
                  <a:schemeClr val="tx1">
                    <a:lumMod val="85000"/>
                    <a:alpha val="70000"/>
                  </a:schemeClr>
                </a:solidFill>
                <a:cs typeface="Calibri" panose="020F0502020204030204" pitchFamily="34" charset="0"/>
              </a:rPr>
              <a:t>Handbook of Competence and Motivation: Theory and Application </a:t>
            </a:r>
            <a:r>
              <a:rPr lang="en-US" sz="5000" dirty="0">
                <a:solidFill>
                  <a:schemeClr val="tx1">
                    <a:lumMod val="85000"/>
                    <a:alpha val="70000"/>
                  </a:schemeClr>
                </a:solidFill>
                <a:cs typeface="Calibri" panose="020F0502020204030204" pitchFamily="34" charset="0"/>
              </a:rPr>
              <a:t>(pp. 43-60). Guilford Publications. </a:t>
            </a:r>
          </a:p>
          <a:p>
            <a:pPr marL="285750" indent="-285750">
              <a:lnSpc>
                <a:spcPct val="107000"/>
              </a:lnSpc>
              <a:spcBef>
                <a:spcPts val="0"/>
              </a:spcBef>
              <a:spcAft>
                <a:spcPts val="800"/>
              </a:spcAft>
              <a:buClr>
                <a:srgbClr val="FFFF00"/>
              </a:buClr>
              <a:buFont typeface="Arial" panose="020B0604020202020204" pitchFamily="34" charset="0"/>
              <a:buChar char="•"/>
            </a:pPr>
            <a:r>
              <a:rPr lang="en-US" sz="5000" dirty="0">
                <a:solidFill>
                  <a:schemeClr val="tx1">
                    <a:lumMod val="85000"/>
                    <a:alpha val="70000"/>
                  </a:schemeClr>
                </a:solidFill>
                <a:cs typeface="Calibri" panose="020F0502020204030204" pitchFamily="34" charset="0"/>
              </a:rPr>
              <a:t>Egamberdieva, T.A., &amp; </a:t>
            </a:r>
            <a:r>
              <a:rPr lang="en-US" sz="5000" dirty="0" err="1">
                <a:solidFill>
                  <a:schemeClr val="tx1">
                    <a:lumMod val="85000"/>
                    <a:alpha val="70000"/>
                  </a:schemeClr>
                </a:solidFill>
                <a:cs typeface="Calibri" panose="020F0502020204030204" pitchFamily="34" charset="0"/>
              </a:rPr>
              <a:t>Saydulleva</a:t>
            </a:r>
            <a:r>
              <a:rPr lang="en-US" sz="5000" dirty="0">
                <a:solidFill>
                  <a:schemeClr val="tx1">
                    <a:lumMod val="85000"/>
                    <a:alpha val="70000"/>
                  </a:schemeClr>
                </a:solidFill>
                <a:cs typeface="Calibri" panose="020F0502020204030204" pitchFamily="34" charset="0"/>
              </a:rPr>
              <a:t>, A.R. (2022) “The Importance of Axiological approach in Forming The Cognitive Competence of Future Teachers.” </a:t>
            </a:r>
            <a:r>
              <a:rPr lang="en-US" sz="5000" i="1" dirty="0">
                <a:solidFill>
                  <a:schemeClr val="tx1">
                    <a:lumMod val="85000"/>
                    <a:alpha val="70000"/>
                  </a:schemeClr>
                </a:solidFill>
                <a:cs typeface="Calibri" panose="020F0502020204030204" pitchFamily="34" charset="0"/>
              </a:rPr>
              <a:t>Journal of Positive School Psychology </a:t>
            </a:r>
            <a:r>
              <a:rPr lang="en-US" sz="5000" dirty="0">
                <a:solidFill>
                  <a:schemeClr val="tx1">
                    <a:lumMod val="85000"/>
                    <a:alpha val="70000"/>
                  </a:schemeClr>
                </a:solidFill>
                <a:cs typeface="Calibri" panose="020F0502020204030204" pitchFamily="34" charset="0"/>
              </a:rPr>
              <a:t>6(10), 2009-15.</a:t>
            </a:r>
          </a:p>
          <a:p>
            <a:pPr marL="285750" indent="-285750">
              <a:lnSpc>
                <a:spcPct val="107000"/>
              </a:lnSpc>
              <a:spcBef>
                <a:spcPts val="0"/>
              </a:spcBef>
              <a:spcAft>
                <a:spcPts val="800"/>
              </a:spcAft>
              <a:buClr>
                <a:srgbClr val="FFFF00"/>
              </a:buClr>
              <a:buFont typeface="Arial" panose="020B0604020202020204" pitchFamily="34" charset="0"/>
              <a:buChar char="•"/>
            </a:pPr>
            <a:r>
              <a:rPr lang="en-US" sz="5000" dirty="0">
                <a:solidFill>
                  <a:schemeClr val="tx1">
                    <a:lumMod val="85000"/>
                    <a:alpha val="70000"/>
                  </a:schemeClr>
                </a:solidFill>
                <a:cs typeface="Calibri" panose="020F0502020204030204" pitchFamily="34" charset="0"/>
              </a:rPr>
              <a:t>Liu, J., Xiang, P., Lee, J., Li, W. (2017) “Developing Physically Literacy in K-12 Physical Education Through Achievement Goal Theory.” </a:t>
            </a:r>
            <a:r>
              <a:rPr lang="en-US" sz="5000" i="1" dirty="0">
                <a:solidFill>
                  <a:schemeClr val="tx1">
                    <a:lumMod val="85000"/>
                    <a:alpha val="70000"/>
                  </a:schemeClr>
                </a:solidFill>
                <a:cs typeface="Calibri" panose="020F0502020204030204" pitchFamily="34" charset="0"/>
              </a:rPr>
              <a:t>Journal of Teaching in Physical Education </a:t>
            </a:r>
            <a:r>
              <a:rPr lang="en-US" sz="5000" dirty="0">
                <a:solidFill>
                  <a:schemeClr val="tx1">
                    <a:lumMod val="85000"/>
                    <a:alpha val="70000"/>
                  </a:schemeClr>
                </a:solidFill>
                <a:cs typeface="Calibri" panose="020F0502020204030204" pitchFamily="34" charset="0"/>
              </a:rPr>
              <a:t>36, 292-302. https://doi.org/10.1123/jtpe.2017-0030</a:t>
            </a:r>
          </a:p>
          <a:p>
            <a:pPr marL="0" indent="0">
              <a:buNone/>
            </a:pPr>
            <a:endParaRPr lang="en-US" dirty="0"/>
          </a:p>
        </p:txBody>
      </p:sp>
      <p:sp>
        <p:nvSpPr>
          <p:cNvPr id="4" name="Slide Number Placeholder 3">
            <a:extLst>
              <a:ext uri="{FF2B5EF4-FFF2-40B4-BE49-F238E27FC236}">
                <a16:creationId xmlns:a16="http://schemas.microsoft.com/office/drawing/2014/main" id="{103A8E5C-4241-6CF7-D3CB-F98FE7054B72}"/>
              </a:ext>
            </a:extLst>
          </p:cNvPr>
          <p:cNvSpPr>
            <a:spLocks noGrp="1"/>
          </p:cNvSpPr>
          <p:nvPr>
            <p:ph type="sldNum" sz="quarter" idx="12"/>
          </p:nvPr>
        </p:nvSpPr>
        <p:spPr/>
        <p:txBody>
          <a:bodyPr/>
          <a:lstStyle/>
          <a:p>
            <a:fld id="{D39607A7-8386-47DB-8578-DDEDD194E5D4}" type="slidenum">
              <a:rPr lang="en-US" smtClean="0"/>
              <a:pPr/>
              <a:t>13</a:t>
            </a:fld>
            <a:endParaRPr lang="en-US" dirty="0"/>
          </a:p>
        </p:txBody>
      </p:sp>
    </p:spTree>
    <p:extLst>
      <p:ext uri="{BB962C8B-B14F-4D97-AF65-F5344CB8AC3E}">
        <p14:creationId xmlns:p14="http://schemas.microsoft.com/office/powerpoint/2010/main" val="148114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78EF-CCAB-4420-14EF-336EB4A8333D}"/>
              </a:ext>
            </a:extLst>
          </p:cNvPr>
          <p:cNvSpPr>
            <a:spLocks noGrp="1"/>
          </p:cNvSpPr>
          <p:nvPr>
            <p:ph type="title"/>
          </p:nvPr>
        </p:nvSpPr>
        <p:spPr>
          <a:xfrm>
            <a:off x="1079500" y="573922"/>
            <a:ext cx="10026650" cy="655637"/>
          </a:xfrm>
        </p:spPr>
        <p:txBody>
          <a:bodyPr/>
          <a:lstStyle/>
          <a:p>
            <a:pPr algn="ctr"/>
            <a:r>
              <a:rPr lang="en-US" dirty="0"/>
              <a:t>References</a:t>
            </a:r>
          </a:p>
        </p:txBody>
      </p:sp>
      <p:sp>
        <p:nvSpPr>
          <p:cNvPr id="3" name="Content Placeholder 2">
            <a:extLst>
              <a:ext uri="{FF2B5EF4-FFF2-40B4-BE49-F238E27FC236}">
                <a16:creationId xmlns:a16="http://schemas.microsoft.com/office/drawing/2014/main" id="{B882FDC3-9A67-9A99-BCB9-7E6C52355EED}"/>
              </a:ext>
            </a:extLst>
          </p:cNvPr>
          <p:cNvSpPr>
            <a:spLocks noGrp="1"/>
          </p:cNvSpPr>
          <p:nvPr>
            <p:ph idx="1"/>
          </p:nvPr>
        </p:nvSpPr>
        <p:spPr>
          <a:xfrm>
            <a:off x="1079500" y="1595491"/>
            <a:ext cx="10026650" cy="3978275"/>
          </a:xfrm>
        </p:spPr>
        <p:txBody>
          <a:bodyPr>
            <a:normAutofit fontScale="92500" lnSpcReduction="10000"/>
          </a:bodyPr>
          <a:lstStyle/>
          <a:p>
            <a:pPr marL="285750" indent="-285750">
              <a:lnSpc>
                <a:spcPct val="107000"/>
              </a:lnSpc>
              <a:spcBef>
                <a:spcPts val="0"/>
              </a:spcBef>
              <a:spcAft>
                <a:spcPts val="800"/>
              </a:spcAft>
              <a:buClr>
                <a:srgbClr val="FFFF00"/>
              </a:buClr>
              <a:buFont typeface="Arial" panose="020B0604020202020204" pitchFamily="34" charset="0"/>
              <a:buChar char="•"/>
            </a:pPr>
            <a:r>
              <a:rPr lang="en-US" sz="2200" dirty="0">
                <a:latin typeface="Avenir Next LT Pro Light" panose="020B0304020202020204" pitchFamily="34" charset="0"/>
                <a:cs typeface="Calibri" panose="020F0502020204030204" pitchFamily="34" charset="0"/>
              </a:rPr>
              <a:t>Madjar,N., Weinstock, M., &amp; Kaplan, A. (2017) “Epistemic Beliefs and Achievement Goal Orientations: Relations Between Constructs Versus Personal Profiles.” </a:t>
            </a:r>
            <a:r>
              <a:rPr lang="en-US" sz="2200" i="1" dirty="0">
                <a:latin typeface="Avenir Next LT Pro Light" panose="020B0304020202020204" pitchFamily="34" charset="0"/>
                <a:cs typeface="Calibri" panose="020F0502020204030204" pitchFamily="34" charset="0"/>
              </a:rPr>
              <a:t>The Journal of Educational Research </a:t>
            </a:r>
            <a:r>
              <a:rPr lang="en-US" sz="2200" dirty="0">
                <a:latin typeface="Avenir Next LT Pro Light" panose="020B0304020202020204" pitchFamily="34" charset="0"/>
                <a:cs typeface="Calibri" panose="020F0502020204030204" pitchFamily="34" charset="0"/>
              </a:rPr>
              <a:t>110(1), 32-49. https://www.jstororg/stable/26586698</a:t>
            </a:r>
          </a:p>
          <a:p>
            <a:pPr marL="285750" indent="-285750">
              <a:lnSpc>
                <a:spcPct val="107000"/>
              </a:lnSpc>
              <a:spcBef>
                <a:spcPts val="0"/>
              </a:spcBef>
              <a:spcAft>
                <a:spcPts val="800"/>
              </a:spcAft>
              <a:buClr>
                <a:srgbClr val="FFFF00"/>
              </a:buClr>
              <a:buFont typeface="Arial" panose="020B0604020202020204" pitchFamily="34" charset="0"/>
              <a:buChar char="•"/>
            </a:pPr>
            <a:r>
              <a:rPr lang="en-US" sz="2200" dirty="0" err="1">
                <a:latin typeface="Avenir Next LT Pro Light" panose="020B0304020202020204" pitchFamily="34" charset="0"/>
                <a:cs typeface="Calibri" panose="020F0502020204030204" pitchFamily="34" charset="0"/>
              </a:rPr>
              <a:t>Pekrun</a:t>
            </a:r>
            <a:r>
              <a:rPr lang="en-US" sz="2200" dirty="0">
                <a:latin typeface="Avenir Next LT Pro Light" panose="020B0304020202020204" pitchFamily="34" charset="0"/>
                <a:cs typeface="Calibri" panose="020F0502020204030204" pitchFamily="34" charset="0"/>
              </a:rPr>
              <a:t>, R., Elliot, A.J., &amp; Maier, M.A. (2006). “Achievement Goals and Discrete Achievement Emotions: A Theoretical Model and Prospective Test.” </a:t>
            </a:r>
            <a:r>
              <a:rPr lang="en-US" sz="2200" i="1" dirty="0">
                <a:latin typeface="Avenir Next LT Pro Light" panose="020B0304020202020204" pitchFamily="34" charset="0"/>
                <a:cs typeface="Calibri" panose="020F0502020204030204" pitchFamily="34" charset="0"/>
              </a:rPr>
              <a:t>Journal of Educational Psychology </a:t>
            </a:r>
            <a:r>
              <a:rPr lang="en-US" sz="2200" dirty="0">
                <a:latin typeface="Avenir Next LT Pro Light" panose="020B0304020202020204" pitchFamily="34" charset="0"/>
                <a:cs typeface="Calibri" panose="020F0502020204030204" pitchFamily="34" charset="0"/>
              </a:rPr>
              <a:t>98(3), 583-597. https://doi.org/10.1037/0022-0663.98.5.583</a:t>
            </a:r>
            <a:endParaRPr lang="en-US" sz="2200" dirty="0">
              <a:latin typeface="Avenir Next LT Pro Light" panose="020B0304020202020204" pitchFamily="34" charset="0"/>
            </a:endParaRPr>
          </a:p>
          <a:p>
            <a:pPr>
              <a:lnSpc>
                <a:spcPct val="100000"/>
              </a:lnSpc>
              <a:buClr>
                <a:srgbClr val="FFFF00"/>
              </a:buClr>
              <a:buFont typeface="Arial" panose="020B0604020202020204" pitchFamily="34" charset="0"/>
              <a:buChar char="•"/>
            </a:pPr>
            <a:r>
              <a:rPr lang="en-US" sz="2200" dirty="0">
                <a:latin typeface="Avenir Next LT Pro Light" panose="020B0304020202020204" pitchFamily="34" charset="0"/>
              </a:rPr>
              <a:t>Verdin, D.G., </a:t>
            </a:r>
            <a:r>
              <a:rPr lang="en-US" sz="2200" dirty="0" err="1">
                <a:latin typeface="Avenir Next LT Pro Light" panose="020B0304020202020204" pitchFamily="34" charset="0"/>
              </a:rPr>
              <a:t>Morazes</a:t>
            </a:r>
            <a:r>
              <a:rPr lang="en-US" sz="2200" dirty="0">
                <a:latin typeface="Avenir Next LT Pro Light" panose="020B0304020202020204" pitchFamily="34" charset="0"/>
              </a:rPr>
              <a:t>, J. A. (2015) “Qualitative Study of First-Generation Latinas: Understanding Motivation for Choosing and Persisting in Engineering.” [Paper Presentation]. ASEE Annual Conference and Exposition, Seattle, WA. </a:t>
            </a:r>
          </a:p>
          <a:p>
            <a:pPr>
              <a:lnSpc>
                <a:spcPct val="100000"/>
              </a:lnSpc>
              <a:buClr>
                <a:srgbClr val="FFFF00"/>
              </a:buClr>
              <a:buFont typeface="Arial" panose="020B0604020202020204" pitchFamily="34" charset="0"/>
              <a:buChar char="•"/>
            </a:pPr>
            <a:r>
              <a:rPr lang="en-US" sz="2200" kern="100" dirty="0">
                <a:latin typeface="Avenir Next LT Pro Light" panose="020B0304020202020204" pitchFamily="34" charset="0"/>
                <a:ea typeface="Calibri" panose="020F0502020204030204" pitchFamily="34" charset="0"/>
                <a:cs typeface="Times New Roman" panose="02020603050405020304" pitchFamily="18" charset="0"/>
              </a:rPr>
              <a:t>Urdan, T., Kaplan, A. (2020) “The Origins, Evolution and Future Directions of Achievement Goal Theory.” </a:t>
            </a:r>
            <a:r>
              <a:rPr lang="en-US" sz="2200" i="1" kern="100" dirty="0">
                <a:latin typeface="Avenir Next LT Pro Light" panose="020B0304020202020204" pitchFamily="34" charset="0"/>
                <a:ea typeface="Calibri" panose="020F0502020204030204" pitchFamily="34" charset="0"/>
                <a:cs typeface="Times New Roman" panose="02020603050405020304" pitchFamily="18" charset="0"/>
              </a:rPr>
              <a:t>Contemporary Educational Psychology </a:t>
            </a:r>
            <a:r>
              <a:rPr lang="en-US" sz="2200" kern="100" dirty="0">
                <a:latin typeface="Avenir Next LT Pro Light" panose="020B0304020202020204" pitchFamily="34" charset="0"/>
                <a:ea typeface="Calibri" panose="020F0502020204030204" pitchFamily="34" charset="0"/>
                <a:cs typeface="Times New Roman" panose="02020603050405020304" pitchFamily="18" charset="0"/>
              </a:rPr>
              <a:t>61, 1-10. https://doi.org/10.1016/j.cedpsych</a:t>
            </a:r>
            <a:r>
              <a:rPr lang="en-US" sz="2200" dirty="0">
                <a:latin typeface="Avenir Next LT Pro Light" panose="020B0304020202020204" pitchFamily="34" charset="0"/>
                <a:ea typeface="Calibri" panose="020F0502020204030204" pitchFamily="34" charset="0"/>
                <a:cs typeface="Times New Roman" panose="02020603050405020304" pitchFamily="18" charset="0"/>
              </a:rPr>
              <a:t>.2020.101862</a:t>
            </a:r>
          </a:p>
          <a:p>
            <a:endParaRPr lang="en-US" dirty="0"/>
          </a:p>
        </p:txBody>
      </p:sp>
      <p:sp>
        <p:nvSpPr>
          <p:cNvPr id="4" name="Slide Number Placeholder 3">
            <a:extLst>
              <a:ext uri="{FF2B5EF4-FFF2-40B4-BE49-F238E27FC236}">
                <a16:creationId xmlns:a16="http://schemas.microsoft.com/office/drawing/2014/main" id="{DAD39D85-96A1-9793-C75E-8282B9FE14F5}"/>
              </a:ext>
            </a:extLst>
          </p:cNvPr>
          <p:cNvSpPr>
            <a:spLocks noGrp="1"/>
          </p:cNvSpPr>
          <p:nvPr>
            <p:ph type="sldNum" sz="quarter" idx="12"/>
          </p:nvPr>
        </p:nvSpPr>
        <p:spPr/>
        <p:txBody>
          <a:bodyPr/>
          <a:lstStyle/>
          <a:p>
            <a:fld id="{D39607A7-8386-47DB-8578-DDEDD194E5D4}" type="slidenum">
              <a:rPr lang="en-US" smtClean="0"/>
              <a:pPr/>
              <a:t>14</a:t>
            </a:fld>
            <a:endParaRPr lang="en-US" dirty="0"/>
          </a:p>
        </p:txBody>
      </p:sp>
    </p:spTree>
    <p:extLst>
      <p:ext uri="{BB962C8B-B14F-4D97-AF65-F5344CB8AC3E}">
        <p14:creationId xmlns:p14="http://schemas.microsoft.com/office/powerpoint/2010/main" val="299375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52CD-4C4C-9E44-BE9B-72AB9835E6A9}"/>
              </a:ext>
            </a:extLst>
          </p:cNvPr>
          <p:cNvSpPr>
            <a:spLocks noGrp="1"/>
          </p:cNvSpPr>
          <p:nvPr>
            <p:ph type="ctrTitle"/>
          </p:nvPr>
        </p:nvSpPr>
        <p:spPr/>
        <p:txBody>
          <a:bodyPr/>
          <a:lstStyle/>
          <a:p>
            <a:r>
              <a:rPr lang="en-US" dirty="0">
                <a:latin typeface="Avenir Next LT Pro Light" panose="020B0304020202020204" pitchFamily="34" charset="0"/>
              </a:rPr>
              <a:t>Thank you</a:t>
            </a:r>
          </a:p>
        </p:txBody>
      </p:sp>
      <p:sp>
        <p:nvSpPr>
          <p:cNvPr id="3" name="Subtitle 2">
            <a:extLst>
              <a:ext uri="{FF2B5EF4-FFF2-40B4-BE49-F238E27FC236}">
                <a16:creationId xmlns:a16="http://schemas.microsoft.com/office/drawing/2014/main" id="{F3F2E30C-1333-5529-886B-FD732D3DCBD3}"/>
              </a:ext>
            </a:extLst>
          </p:cNvPr>
          <p:cNvSpPr>
            <a:spLocks noGrp="1"/>
          </p:cNvSpPr>
          <p:nvPr>
            <p:ph type="subTitle" idx="1"/>
          </p:nvPr>
        </p:nvSpPr>
        <p:spPr/>
        <p:txBody>
          <a:bodyPr/>
          <a:lstStyle/>
          <a:p>
            <a:r>
              <a:rPr lang="en-US" dirty="0">
                <a:solidFill>
                  <a:srgbClr val="FFFF00">
                    <a:alpha val="70000"/>
                  </a:srgbClr>
                </a:solidFill>
              </a:rPr>
              <a:t>Brett Taylor</a:t>
            </a:r>
          </a:p>
          <a:p>
            <a:r>
              <a:rPr lang="en-US" dirty="0">
                <a:solidFill>
                  <a:srgbClr val="FFFF00">
                    <a:alpha val="70000"/>
                  </a:srgbClr>
                </a:solidFill>
              </a:rPr>
              <a:t>ctaylor2@unbc.ca</a:t>
            </a:r>
          </a:p>
          <a:p>
            <a:r>
              <a:rPr lang="en-US" sz="1800" dirty="0">
                <a:solidFill>
                  <a:srgbClr val="FFFF00">
                    <a:alpha val="70000"/>
                  </a:srgbClr>
                </a:solidFill>
              </a:rPr>
              <a:t>230161017</a:t>
            </a:r>
          </a:p>
          <a:p>
            <a:endParaRPr lang="en-US" dirty="0"/>
          </a:p>
          <a:p>
            <a:endParaRPr lang="en-US" dirty="0"/>
          </a:p>
        </p:txBody>
      </p:sp>
    </p:spTree>
    <p:extLst>
      <p:ext uri="{BB962C8B-B14F-4D97-AF65-F5344CB8AC3E}">
        <p14:creationId xmlns:p14="http://schemas.microsoft.com/office/powerpoint/2010/main" val="368479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14C0111-86AA-B377-753D-02A3CA89F8E6}"/>
              </a:ext>
            </a:extLst>
          </p:cNvPr>
          <p:cNvSpPr>
            <a:spLocks noGrp="1"/>
          </p:cNvSpPr>
          <p:nvPr>
            <p:ph type="title"/>
          </p:nvPr>
        </p:nvSpPr>
        <p:spPr>
          <a:xfrm>
            <a:off x="565149" y="286789"/>
            <a:ext cx="5486400" cy="1371600"/>
          </a:xfrm>
        </p:spPr>
        <p:txBody>
          <a:bodyPr/>
          <a:lstStyle/>
          <a:p>
            <a:r>
              <a:rPr lang="en-US" dirty="0"/>
              <a:t>Agenda</a:t>
            </a:r>
          </a:p>
        </p:txBody>
      </p:sp>
      <p:sp>
        <p:nvSpPr>
          <p:cNvPr id="13" name="Content Placeholder 12">
            <a:extLst>
              <a:ext uri="{FF2B5EF4-FFF2-40B4-BE49-F238E27FC236}">
                <a16:creationId xmlns:a16="http://schemas.microsoft.com/office/drawing/2014/main" id="{03252AFB-1364-05E7-C423-89DB466EDAD6}"/>
              </a:ext>
            </a:extLst>
          </p:cNvPr>
          <p:cNvSpPr>
            <a:spLocks noGrp="1"/>
          </p:cNvSpPr>
          <p:nvPr>
            <p:ph idx="1"/>
          </p:nvPr>
        </p:nvSpPr>
        <p:spPr>
          <a:xfrm>
            <a:off x="565149" y="2595113"/>
            <a:ext cx="5486400" cy="3976098"/>
          </a:xfrm>
        </p:spPr>
        <p:txBody>
          <a:bodyPr/>
          <a:lstStyle/>
          <a:p>
            <a:pPr marL="457200" indent="-457200">
              <a:buClr>
                <a:srgbClr val="FFFF00"/>
              </a:buClr>
              <a:buFont typeface="Arial" panose="020B0604020202020204" pitchFamily="34" charset="0"/>
              <a:buChar char="•"/>
            </a:pPr>
            <a:r>
              <a:rPr lang="en-US" sz="1900" dirty="0">
                <a:solidFill>
                  <a:schemeClr val="tx1">
                    <a:lumMod val="85000"/>
                    <a:alpha val="70000"/>
                  </a:schemeClr>
                </a:solidFill>
              </a:rPr>
              <a:t>Research Context</a:t>
            </a:r>
          </a:p>
          <a:p>
            <a:pPr marL="457200" indent="-457200">
              <a:buClr>
                <a:srgbClr val="FFFF00"/>
              </a:buClr>
              <a:buFont typeface="Arial" panose="020B0604020202020204" pitchFamily="34" charset="0"/>
              <a:buChar char="•"/>
            </a:pPr>
            <a:r>
              <a:rPr lang="en-US" sz="1900" dirty="0">
                <a:solidFill>
                  <a:schemeClr val="tx1">
                    <a:lumMod val="85000"/>
                    <a:alpha val="70000"/>
                  </a:schemeClr>
                </a:solidFill>
              </a:rPr>
              <a:t>Philosophical Underpinnings</a:t>
            </a:r>
          </a:p>
          <a:p>
            <a:pPr marL="457200" indent="-457200">
              <a:buClr>
                <a:srgbClr val="FFFF00"/>
              </a:buClr>
              <a:buFont typeface="Arial" panose="020B0604020202020204" pitchFamily="34" charset="0"/>
              <a:buChar char="•"/>
            </a:pPr>
            <a:r>
              <a:rPr lang="en-US" sz="1900" dirty="0">
                <a:solidFill>
                  <a:schemeClr val="tx1">
                    <a:lumMod val="85000"/>
                    <a:alpha val="70000"/>
                  </a:schemeClr>
                </a:solidFill>
              </a:rPr>
              <a:t>Introductory Queries</a:t>
            </a:r>
          </a:p>
          <a:p>
            <a:pPr marL="457200" indent="-457200">
              <a:buClr>
                <a:srgbClr val="FFFF00"/>
              </a:buClr>
              <a:buFont typeface="Arial" panose="020B0604020202020204" pitchFamily="34" charset="0"/>
              <a:buChar char="•"/>
            </a:pPr>
            <a:r>
              <a:rPr lang="en-US" sz="1900" dirty="0">
                <a:solidFill>
                  <a:schemeClr val="tx1">
                    <a:lumMod val="85000"/>
                    <a:alpha val="70000"/>
                  </a:schemeClr>
                </a:solidFill>
              </a:rPr>
              <a:t>Achievement vs. Goal</a:t>
            </a:r>
          </a:p>
          <a:p>
            <a:pPr marL="457200" indent="-457200">
              <a:buClr>
                <a:srgbClr val="FFFF00"/>
              </a:buClr>
              <a:buFont typeface="Arial" panose="020B0604020202020204" pitchFamily="34" charset="0"/>
              <a:buChar char="•"/>
            </a:pPr>
            <a:r>
              <a:rPr lang="en-US" sz="1900" dirty="0">
                <a:solidFill>
                  <a:schemeClr val="tx1">
                    <a:lumMod val="85000"/>
                    <a:alpha val="70000"/>
                  </a:schemeClr>
                </a:solidFill>
              </a:rPr>
              <a:t>Goal Orientations</a:t>
            </a:r>
          </a:p>
          <a:p>
            <a:pPr marL="457200" indent="-457200">
              <a:buClr>
                <a:srgbClr val="FFFF00"/>
              </a:buClr>
              <a:buFont typeface="Arial" panose="020B0604020202020204" pitchFamily="34" charset="0"/>
              <a:buChar char="•"/>
            </a:pPr>
            <a:r>
              <a:rPr lang="en-US" sz="1900" dirty="0">
                <a:solidFill>
                  <a:schemeClr val="tx1">
                    <a:lumMod val="85000"/>
                    <a:alpha val="70000"/>
                  </a:schemeClr>
                </a:solidFill>
              </a:rPr>
              <a:t>Target</a:t>
            </a:r>
          </a:p>
          <a:p>
            <a:pPr marL="457200" indent="-457200">
              <a:buClr>
                <a:srgbClr val="FFFF00"/>
              </a:buClr>
              <a:buFont typeface="Arial" panose="020B0604020202020204" pitchFamily="34" charset="0"/>
              <a:buChar char="•"/>
            </a:pPr>
            <a:r>
              <a:rPr lang="en-US" sz="1900" dirty="0">
                <a:solidFill>
                  <a:schemeClr val="tx1">
                    <a:lumMod val="85000"/>
                    <a:alpha val="70000"/>
                  </a:schemeClr>
                </a:solidFill>
              </a:rPr>
              <a:t>Takeaways</a:t>
            </a:r>
          </a:p>
          <a:p>
            <a:pPr marL="457200" indent="-457200">
              <a:buClr>
                <a:srgbClr val="FFFF00"/>
              </a:buClr>
              <a:buFont typeface="Arial" panose="020B0604020202020204" pitchFamily="34" charset="0"/>
              <a:buChar char="•"/>
            </a:pPr>
            <a:r>
              <a:rPr lang="en-US" sz="1900" dirty="0">
                <a:solidFill>
                  <a:schemeClr val="tx1">
                    <a:lumMod val="85000"/>
                    <a:alpha val="70000"/>
                  </a:schemeClr>
                </a:solidFill>
              </a:rPr>
              <a:t>Future Considerations</a:t>
            </a:r>
          </a:p>
          <a:p>
            <a:pPr marL="457200" indent="-457200">
              <a:buClr>
                <a:srgbClr val="FFFF00"/>
              </a:buClr>
              <a:buFont typeface="Arial" panose="020B0604020202020204" pitchFamily="34" charset="0"/>
              <a:buChar char="•"/>
            </a:pPr>
            <a:r>
              <a:rPr lang="en-US" sz="1900" dirty="0">
                <a:solidFill>
                  <a:schemeClr val="tx1">
                    <a:lumMod val="85000"/>
                    <a:alpha val="70000"/>
                  </a:schemeClr>
                </a:solidFill>
              </a:rPr>
              <a:t>References</a:t>
            </a:r>
          </a:p>
          <a:p>
            <a:endParaRPr lang="en-US" dirty="0"/>
          </a:p>
        </p:txBody>
      </p:sp>
      <p:sp>
        <p:nvSpPr>
          <p:cNvPr id="3" name="TextBox 2">
            <a:extLst>
              <a:ext uri="{FF2B5EF4-FFF2-40B4-BE49-F238E27FC236}">
                <a16:creationId xmlns:a16="http://schemas.microsoft.com/office/drawing/2014/main" id="{F41A1999-2040-F9A3-759B-BEBE34150E48}"/>
              </a:ext>
            </a:extLst>
          </p:cNvPr>
          <p:cNvSpPr txBox="1"/>
          <p:nvPr/>
        </p:nvSpPr>
        <p:spPr>
          <a:xfrm>
            <a:off x="7659355" y="3429000"/>
            <a:ext cx="3967496" cy="2308324"/>
          </a:xfrm>
          <a:prstGeom prst="rect">
            <a:avLst/>
          </a:prstGeom>
          <a:noFill/>
        </p:spPr>
        <p:txBody>
          <a:bodyPr wrap="none" rtlCol="0">
            <a:spAutoFit/>
          </a:bodyPr>
          <a:lstStyle/>
          <a:p>
            <a:r>
              <a:rPr lang="en-US" sz="1600" dirty="0">
                <a:solidFill>
                  <a:schemeClr val="tx1">
                    <a:lumMod val="85000"/>
                  </a:schemeClr>
                </a:solidFill>
              </a:rPr>
              <a:t>“Hard-working’ is what gets the job</a:t>
            </a:r>
          </a:p>
          <a:p>
            <a:r>
              <a:rPr lang="en-US" sz="1600" dirty="0">
                <a:solidFill>
                  <a:schemeClr val="tx1">
                    <a:lumMod val="85000"/>
                  </a:schemeClr>
                </a:solidFill>
              </a:rPr>
              <a:t>done. You just see that year after year. </a:t>
            </a:r>
          </a:p>
          <a:p>
            <a:r>
              <a:rPr lang="en-US" sz="1600" dirty="0">
                <a:solidFill>
                  <a:schemeClr val="tx1">
                    <a:lumMod val="85000"/>
                  </a:schemeClr>
                </a:solidFill>
              </a:rPr>
              <a:t>The students who thrive are not </a:t>
            </a:r>
          </a:p>
          <a:p>
            <a:r>
              <a:rPr lang="en-US" sz="1600" dirty="0">
                <a:solidFill>
                  <a:schemeClr val="tx1">
                    <a:lumMod val="85000"/>
                  </a:schemeClr>
                </a:solidFill>
              </a:rPr>
              <a:t>necessarily the ones who come in with </a:t>
            </a:r>
          </a:p>
          <a:p>
            <a:r>
              <a:rPr lang="en-US" sz="1600" dirty="0">
                <a:solidFill>
                  <a:schemeClr val="tx1">
                    <a:lumMod val="85000"/>
                  </a:schemeClr>
                </a:solidFill>
              </a:rPr>
              <a:t>the perfect scores. It’s the ones who love </a:t>
            </a:r>
          </a:p>
          <a:p>
            <a:r>
              <a:rPr lang="en-US" sz="1600" dirty="0">
                <a:solidFill>
                  <a:schemeClr val="tx1">
                    <a:lumMod val="85000"/>
                  </a:schemeClr>
                </a:solidFill>
              </a:rPr>
              <a:t>what they’re doing and go at it</a:t>
            </a:r>
          </a:p>
          <a:p>
            <a:r>
              <a:rPr lang="en-US" sz="1600" dirty="0">
                <a:solidFill>
                  <a:schemeClr val="tx1">
                    <a:lumMod val="85000"/>
                  </a:schemeClr>
                </a:solidFill>
              </a:rPr>
              <a:t>vigorously.”</a:t>
            </a:r>
          </a:p>
          <a:p>
            <a:endParaRPr lang="en-US" sz="1600" dirty="0">
              <a:solidFill>
                <a:schemeClr val="tx1">
                  <a:lumMod val="85000"/>
                </a:schemeClr>
              </a:solidFill>
            </a:endParaRPr>
          </a:p>
          <a:p>
            <a:pPr algn="ctr"/>
            <a:r>
              <a:rPr lang="en-US" sz="1600" dirty="0">
                <a:solidFill>
                  <a:srgbClr val="FFFF00"/>
                </a:solidFill>
              </a:rPr>
              <a:t>- </a:t>
            </a:r>
            <a:r>
              <a:rPr lang="en-US" sz="1200" dirty="0">
                <a:solidFill>
                  <a:srgbClr val="FFFF00"/>
                </a:solidFill>
              </a:rPr>
              <a:t>Carol S. Dweck</a:t>
            </a:r>
          </a:p>
        </p:txBody>
      </p:sp>
      <p:sp>
        <p:nvSpPr>
          <p:cNvPr id="4" name="Slide Number Placeholder 3">
            <a:extLst>
              <a:ext uri="{FF2B5EF4-FFF2-40B4-BE49-F238E27FC236}">
                <a16:creationId xmlns:a16="http://schemas.microsoft.com/office/drawing/2014/main" id="{04F08E53-5813-8158-F001-99C479852F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srgbClr val="FFFF00">
                    <a:alpha val="70000"/>
                  </a:srgb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all" spc="300" normalizeH="0" baseline="0" noProof="0" dirty="0">
              <a:ln>
                <a:noFill/>
              </a:ln>
              <a:solidFill>
                <a:srgbClr val="FFFF00">
                  <a:alpha val="70000"/>
                </a:srgbClr>
              </a:solidFill>
              <a:effectLst/>
              <a:uLnTx/>
              <a:uFillTx/>
              <a:latin typeface="Avenir Next LT Pro Light"/>
              <a:ea typeface="+mn-ea"/>
              <a:cs typeface="+mn-cs"/>
            </a:endParaRPr>
          </a:p>
        </p:txBody>
      </p:sp>
    </p:spTree>
    <p:extLst>
      <p:ext uri="{BB962C8B-B14F-4D97-AF65-F5344CB8AC3E}">
        <p14:creationId xmlns:p14="http://schemas.microsoft.com/office/powerpoint/2010/main" val="414868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CF869-AF28-6A07-496E-C552FB213C92}"/>
              </a:ext>
            </a:extLst>
          </p:cNvPr>
          <p:cNvSpPr>
            <a:spLocks noGrp="1"/>
          </p:cNvSpPr>
          <p:nvPr>
            <p:ph type="title"/>
          </p:nvPr>
        </p:nvSpPr>
        <p:spPr/>
        <p:txBody>
          <a:bodyPr/>
          <a:lstStyle/>
          <a:p>
            <a:pPr algn="ctr"/>
            <a:r>
              <a:rPr lang="en-US" dirty="0"/>
              <a:t>Research Context</a:t>
            </a:r>
          </a:p>
        </p:txBody>
      </p:sp>
      <p:sp>
        <p:nvSpPr>
          <p:cNvPr id="3" name="Content Placeholder 2">
            <a:extLst>
              <a:ext uri="{FF2B5EF4-FFF2-40B4-BE49-F238E27FC236}">
                <a16:creationId xmlns:a16="http://schemas.microsoft.com/office/drawing/2014/main" id="{9B7B0B3C-20AC-0640-3ECC-D8FA695523C5}"/>
              </a:ext>
            </a:extLst>
          </p:cNvPr>
          <p:cNvSpPr>
            <a:spLocks noGrp="1"/>
          </p:cNvSpPr>
          <p:nvPr>
            <p:ph sz="half" idx="1"/>
          </p:nvPr>
        </p:nvSpPr>
        <p:spPr>
          <a:xfrm>
            <a:off x="12798389" y="5124208"/>
            <a:ext cx="2067696" cy="107914"/>
          </a:xfrm>
        </p:spPr>
        <p:txBody>
          <a:bodyPr>
            <a:normAutofit fontScale="32500" lnSpcReduction="20000"/>
          </a:bodyPr>
          <a:lstStyle/>
          <a:p>
            <a:endParaRPr lang="en-US" dirty="0"/>
          </a:p>
        </p:txBody>
      </p:sp>
      <p:sp>
        <p:nvSpPr>
          <p:cNvPr id="4" name="Content Placeholder 3">
            <a:extLst>
              <a:ext uri="{FF2B5EF4-FFF2-40B4-BE49-F238E27FC236}">
                <a16:creationId xmlns:a16="http://schemas.microsoft.com/office/drawing/2014/main" id="{AC4C3CFB-1476-4A9A-A832-67DCB89918A1}"/>
              </a:ext>
            </a:extLst>
          </p:cNvPr>
          <p:cNvSpPr>
            <a:spLocks noGrp="1"/>
          </p:cNvSpPr>
          <p:nvPr>
            <p:ph sz="half" idx="2"/>
          </p:nvPr>
        </p:nvSpPr>
        <p:spPr>
          <a:xfrm>
            <a:off x="13642272" y="1946989"/>
            <a:ext cx="379930" cy="2013735"/>
          </a:xfrm>
        </p:spPr>
        <p:txBody>
          <a:bodyPr>
            <a:normAutofit fontScale="32500" lnSpcReduction="20000"/>
          </a:bodyPr>
          <a:lstStyle/>
          <a:p>
            <a:endParaRPr lang="en-US" dirty="0"/>
          </a:p>
        </p:txBody>
      </p:sp>
      <p:pic>
        <p:nvPicPr>
          <p:cNvPr id="5" name="Picture 2" descr="Carol Dweck | Department of Psychology">
            <a:extLst>
              <a:ext uri="{FF2B5EF4-FFF2-40B4-BE49-F238E27FC236}">
                <a16:creationId xmlns:a16="http://schemas.microsoft.com/office/drawing/2014/main" id="{03611663-0227-168C-88D4-10D8D3BED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17" y="2455577"/>
            <a:ext cx="2193426" cy="2193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BDF688-D1E9-487F-7B8B-79DDE3900E7E}"/>
              </a:ext>
            </a:extLst>
          </p:cNvPr>
          <p:cNvSpPr txBox="1"/>
          <p:nvPr/>
        </p:nvSpPr>
        <p:spPr>
          <a:xfrm>
            <a:off x="1244715" y="4893511"/>
            <a:ext cx="1706429" cy="584775"/>
          </a:xfrm>
          <a:prstGeom prst="rect">
            <a:avLst/>
          </a:prstGeom>
          <a:noFill/>
        </p:spPr>
        <p:txBody>
          <a:bodyPr wrap="none" rtlCol="0">
            <a:spAutoFit/>
          </a:bodyPr>
          <a:lstStyle/>
          <a:p>
            <a:pPr algn="ctr"/>
            <a:r>
              <a:rPr lang="en-US" dirty="0">
                <a:solidFill>
                  <a:schemeClr val="tx1">
                    <a:lumMod val="85000"/>
                  </a:schemeClr>
                </a:solidFill>
              </a:rPr>
              <a:t>Carol Dweck</a:t>
            </a:r>
          </a:p>
          <a:p>
            <a:pPr algn="ctr"/>
            <a:r>
              <a:rPr lang="en-US" sz="1400" dirty="0">
                <a:solidFill>
                  <a:srgbClr val="FFFF00"/>
                </a:solidFill>
              </a:rPr>
              <a:t>Stanford University</a:t>
            </a:r>
          </a:p>
        </p:txBody>
      </p:sp>
      <p:pic>
        <p:nvPicPr>
          <p:cNvPr id="7" name="Picture 4">
            <a:extLst>
              <a:ext uri="{FF2B5EF4-FFF2-40B4-BE49-F238E27FC236}">
                <a16:creationId xmlns:a16="http://schemas.microsoft.com/office/drawing/2014/main" id="{FBD3898C-6B1E-98D4-4786-BC51B1F1F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780" y="2455577"/>
            <a:ext cx="2193426" cy="21934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207312-25A4-D78B-B6E1-CACD376AF576}"/>
              </a:ext>
            </a:extLst>
          </p:cNvPr>
          <p:cNvSpPr txBox="1"/>
          <p:nvPr/>
        </p:nvSpPr>
        <p:spPr>
          <a:xfrm>
            <a:off x="3945145" y="4886629"/>
            <a:ext cx="1979516" cy="584775"/>
          </a:xfrm>
          <a:prstGeom prst="rect">
            <a:avLst/>
          </a:prstGeom>
          <a:noFill/>
        </p:spPr>
        <p:txBody>
          <a:bodyPr wrap="none" rtlCol="0">
            <a:spAutoFit/>
          </a:bodyPr>
          <a:lstStyle/>
          <a:p>
            <a:pPr algn="ctr"/>
            <a:r>
              <a:rPr lang="en-US" dirty="0">
                <a:solidFill>
                  <a:schemeClr val="tx1">
                    <a:lumMod val="85000"/>
                  </a:schemeClr>
                </a:solidFill>
              </a:rPr>
              <a:t>Martin </a:t>
            </a:r>
            <a:r>
              <a:rPr lang="en-US" dirty="0" err="1">
                <a:solidFill>
                  <a:schemeClr val="tx1">
                    <a:lumMod val="85000"/>
                  </a:schemeClr>
                </a:solidFill>
              </a:rPr>
              <a:t>Maehr</a:t>
            </a:r>
            <a:endParaRPr lang="en-US" dirty="0">
              <a:solidFill>
                <a:schemeClr val="tx1">
                  <a:lumMod val="85000"/>
                </a:schemeClr>
              </a:solidFill>
            </a:endParaRPr>
          </a:p>
          <a:p>
            <a:r>
              <a:rPr lang="en-US" sz="1400" dirty="0">
                <a:solidFill>
                  <a:srgbClr val="FFFF00"/>
                </a:solidFill>
              </a:rPr>
              <a:t>University of Michigan</a:t>
            </a:r>
          </a:p>
        </p:txBody>
      </p:sp>
      <p:pic>
        <p:nvPicPr>
          <p:cNvPr id="9" name="Picture 6" descr="Andrew J. Elliot">
            <a:extLst>
              <a:ext uri="{FF2B5EF4-FFF2-40B4-BE49-F238E27FC236}">
                <a16:creationId xmlns:a16="http://schemas.microsoft.com/office/drawing/2014/main" id="{ABB18F14-451A-91B0-776E-94ED75DA5F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2053" y="2455577"/>
            <a:ext cx="1458730" cy="21878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E555BFA-321C-5376-2D52-E6F67172D806}"/>
              </a:ext>
            </a:extLst>
          </p:cNvPr>
          <p:cNvSpPr txBox="1"/>
          <p:nvPr/>
        </p:nvSpPr>
        <p:spPr>
          <a:xfrm>
            <a:off x="9426300" y="4893511"/>
            <a:ext cx="2033442" cy="584775"/>
          </a:xfrm>
          <a:prstGeom prst="rect">
            <a:avLst/>
          </a:prstGeom>
          <a:noFill/>
        </p:spPr>
        <p:txBody>
          <a:bodyPr wrap="none" rtlCol="0">
            <a:spAutoFit/>
          </a:bodyPr>
          <a:lstStyle/>
          <a:p>
            <a:pPr algn="ctr"/>
            <a:r>
              <a:rPr lang="en-US" dirty="0">
                <a:solidFill>
                  <a:schemeClr val="tx1">
                    <a:lumMod val="85000"/>
                  </a:schemeClr>
                </a:solidFill>
              </a:rPr>
              <a:t>Andrew Elliot</a:t>
            </a:r>
          </a:p>
          <a:p>
            <a:r>
              <a:rPr lang="en-US" sz="1400" dirty="0">
                <a:solidFill>
                  <a:srgbClr val="FFFF00"/>
                </a:solidFill>
              </a:rPr>
              <a:t>University of Rochester</a:t>
            </a:r>
          </a:p>
        </p:txBody>
      </p:sp>
      <p:pic>
        <p:nvPicPr>
          <p:cNvPr id="1028" name="Picture 4" descr="University of Illinois Chicago Logo&quot; Sticker for Sale by matthewkwong |  Redbubble">
            <a:extLst>
              <a:ext uri="{FF2B5EF4-FFF2-40B4-BE49-F238E27FC236}">
                <a16:creationId xmlns:a16="http://schemas.microsoft.com/office/drawing/2014/main" id="{FDE77C8C-A020-50DE-1BB7-F10A7F16C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326" y="2455577"/>
            <a:ext cx="2187866" cy="21878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0BEBBE5-3F1A-5A02-DEF5-7ECF782CDF4B}"/>
              </a:ext>
            </a:extLst>
          </p:cNvPr>
          <p:cNvSpPr txBox="1"/>
          <p:nvPr/>
        </p:nvSpPr>
        <p:spPr>
          <a:xfrm>
            <a:off x="6484226" y="4893511"/>
            <a:ext cx="2476447" cy="584775"/>
          </a:xfrm>
          <a:prstGeom prst="rect">
            <a:avLst/>
          </a:prstGeom>
          <a:noFill/>
        </p:spPr>
        <p:txBody>
          <a:bodyPr wrap="none" rtlCol="0">
            <a:spAutoFit/>
          </a:bodyPr>
          <a:lstStyle/>
          <a:p>
            <a:pPr algn="ctr"/>
            <a:r>
              <a:rPr lang="en-US" dirty="0">
                <a:solidFill>
                  <a:schemeClr val="tx1">
                    <a:lumMod val="85000"/>
                  </a:schemeClr>
                </a:solidFill>
              </a:rPr>
              <a:t>John Nicholls</a:t>
            </a:r>
          </a:p>
          <a:p>
            <a:pPr algn="ctr"/>
            <a:r>
              <a:rPr lang="en-US" sz="1400" dirty="0">
                <a:solidFill>
                  <a:srgbClr val="FFFF00"/>
                </a:solidFill>
              </a:rPr>
              <a:t>University of Illinois-Chicago</a:t>
            </a:r>
          </a:p>
        </p:txBody>
      </p:sp>
      <p:sp>
        <p:nvSpPr>
          <p:cNvPr id="12" name="Slide Number Placeholder 11">
            <a:extLst>
              <a:ext uri="{FF2B5EF4-FFF2-40B4-BE49-F238E27FC236}">
                <a16:creationId xmlns:a16="http://schemas.microsoft.com/office/drawing/2014/main" id="{6AB6FE02-69FF-1CAD-7F2B-B1CF836186E0}"/>
              </a:ext>
            </a:extLst>
          </p:cNvPr>
          <p:cNvSpPr>
            <a:spLocks noGrp="1"/>
          </p:cNvSpPr>
          <p:nvPr>
            <p:ph type="sldNum" sz="quarter" idx="12"/>
          </p:nvPr>
        </p:nvSpPr>
        <p:spPr/>
        <p:txBody>
          <a:bodyPr/>
          <a:lstStyle/>
          <a:p>
            <a:fld id="{D39607A7-8386-47DB-8578-DDEDD194E5D4}" type="slidenum">
              <a:rPr lang="en-US" smtClean="0">
                <a:solidFill>
                  <a:srgbClr val="FFFF00">
                    <a:alpha val="70000"/>
                  </a:srgbClr>
                </a:solidFill>
              </a:rPr>
              <a:pPr/>
              <a:t>3</a:t>
            </a:fld>
            <a:endParaRPr lang="en-US" dirty="0">
              <a:solidFill>
                <a:srgbClr val="FFFF00">
                  <a:alpha val="70000"/>
                </a:srgbClr>
              </a:solidFill>
            </a:endParaRPr>
          </a:p>
        </p:txBody>
      </p:sp>
    </p:spTree>
    <p:extLst>
      <p:ext uri="{BB962C8B-B14F-4D97-AF65-F5344CB8AC3E}">
        <p14:creationId xmlns:p14="http://schemas.microsoft.com/office/powerpoint/2010/main" val="99668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DC-5260-6333-3131-85C5BBBC37DA}"/>
              </a:ext>
            </a:extLst>
          </p:cNvPr>
          <p:cNvSpPr>
            <a:spLocks noGrp="1"/>
          </p:cNvSpPr>
          <p:nvPr>
            <p:ph type="title"/>
          </p:nvPr>
        </p:nvSpPr>
        <p:spPr/>
        <p:txBody>
          <a:bodyPr/>
          <a:lstStyle/>
          <a:p>
            <a:pPr algn="ctr"/>
            <a:r>
              <a:rPr lang="en-US" dirty="0"/>
              <a:t>philosophy</a:t>
            </a:r>
          </a:p>
        </p:txBody>
      </p:sp>
      <p:sp>
        <p:nvSpPr>
          <p:cNvPr id="3" name="Text Placeholder 2">
            <a:extLst>
              <a:ext uri="{FF2B5EF4-FFF2-40B4-BE49-F238E27FC236}">
                <a16:creationId xmlns:a16="http://schemas.microsoft.com/office/drawing/2014/main" id="{ED03DF70-C6E6-7970-9BD4-BAF305E91086}"/>
              </a:ext>
            </a:extLst>
          </p:cNvPr>
          <p:cNvSpPr>
            <a:spLocks noGrp="1"/>
          </p:cNvSpPr>
          <p:nvPr>
            <p:ph type="body" idx="1"/>
          </p:nvPr>
        </p:nvSpPr>
        <p:spPr>
          <a:xfrm>
            <a:off x="801859" y="2228351"/>
            <a:ext cx="2370600" cy="553998"/>
          </a:xfrm>
        </p:spPr>
        <p:txBody>
          <a:bodyPr/>
          <a:lstStyle/>
          <a:p>
            <a:pPr algn="ctr"/>
            <a:r>
              <a:rPr lang="en-US" b="1" dirty="0">
                <a:solidFill>
                  <a:srgbClr val="FFFF00">
                    <a:alpha val="80000"/>
                  </a:srgbClr>
                </a:solidFill>
              </a:rPr>
              <a:t>ontology</a:t>
            </a:r>
          </a:p>
        </p:txBody>
      </p:sp>
      <p:sp>
        <p:nvSpPr>
          <p:cNvPr id="4" name="Content Placeholder 3">
            <a:extLst>
              <a:ext uri="{FF2B5EF4-FFF2-40B4-BE49-F238E27FC236}">
                <a16:creationId xmlns:a16="http://schemas.microsoft.com/office/drawing/2014/main" id="{0145A439-FD8B-CC8A-3300-DB3318AD1344}"/>
              </a:ext>
            </a:extLst>
          </p:cNvPr>
          <p:cNvSpPr>
            <a:spLocks noGrp="1"/>
          </p:cNvSpPr>
          <p:nvPr>
            <p:ph sz="half" idx="2"/>
          </p:nvPr>
        </p:nvSpPr>
        <p:spPr>
          <a:xfrm>
            <a:off x="554271" y="2807008"/>
            <a:ext cx="2865776" cy="3243414"/>
          </a:xfrm>
        </p:spPr>
        <p:txBody>
          <a:bodyPr>
            <a:normAutofit fontScale="77500" lnSpcReduction="20000"/>
          </a:bodyPr>
          <a:lstStyle/>
          <a:p>
            <a:pPr>
              <a:buClr>
                <a:srgbClr val="FFFF00"/>
              </a:buClr>
              <a:buFont typeface="Arial" panose="020B0604020202020204" pitchFamily="34" charset="0"/>
              <a:buChar char="•"/>
            </a:pPr>
            <a:r>
              <a:rPr lang="en-US" sz="2000" dirty="0">
                <a:solidFill>
                  <a:schemeClr val="tx1">
                    <a:lumMod val="75000"/>
                  </a:schemeClr>
                </a:solidFill>
              </a:rPr>
              <a:t>Achievement-Goal Theory adheres to a subjectivist reality, where researchers and subsequent participants(including students) are influenced by a wide array of external stimuli around them, including those which are created by their own individual perception of the world around them.</a:t>
            </a:r>
            <a:endParaRPr lang="en-US" sz="2200" dirty="0">
              <a:solidFill>
                <a:schemeClr val="tx1">
                  <a:lumMod val="75000"/>
                </a:schemeClr>
              </a:solidFill>
            </a:endParaRPr>
          </a:p>
          <a:p>
            <a:endParaRPr lang="en-US" dirty="0"/>
          </a:p>
        </p:txBody>
      </p:sp>
      <p:sp>
        <p:nvSpPr>
          <p:cNvPr id="5" name="Text Placeholder 4">
            <a:extLst>
              <a:ext uri="{FF2B5EF4-FFF2-40B4-BE49-F238E27FC236}">
                <a16:creationId xmlns:a16="http://schemas.microsoft.com/office/drawing/2014/main" id="{6FE00F49-3DC6-FA75-1D9D-A5FC6382AADA}"/>
              </a:ext>
            </a:extLst>
          </p:cNvPr>
          <p:cNvSpPr>
            <a:spLocks noGrp="1"/>
          </p:cNvSpPr>
          <p:nvPr>
            <p:ph type="body" sz="quarter" idx="3"/>
          </p:nvPr>
        </p:nvSpPr>
        <p:spPr>
          <a:xfrm>
            <a:off x="4663112" y="2228921"/>
            <a:ext cx="2865776" cy="553998"/>
          </a:xfrm>
        </p:spPr>
        <p:txBody>
          <a:bodyPr/>
          <a:lstStyle/>
          <a:p>
            <a:pPr algn="ctr"/>
            <a:r>
              <a:rPr lang="en-US" b="1" dirty="0">
                <a:solidFill>
                  <a:srgbClr val="FFFF00">
                    <a:alpha val="80000"/>
                  </a:srgbClr>
                </a:solidFill>
              </a:rPr>
              <a:t>epistemology</a:t>
            </a:r>
          </a:p>
        </p:txBody>
      </p:sp>
      <p:sp>
        <p:nvSpPr>
          <p:cNvPr id="6" name="Content Placeholder 5">
            <a:extLst>
              <a:ext uri="{FF2B5EF4-FFF2-40B4-BE49-F238E27FC236}">
                <a16:creationId xmlns:a16="http://schemas.microsoft.com/office/drawing/2014/main" id="{24F30BBB-3C75-33DF-D66B-8F273C76E946}"/>
              </a:ext>
            </a:extLst>
          </p:cNvPr>
          <p:cNvSpPr>
            <a:spLocks noGrp="1"/>
          </p:cNvSpPr>
          <p:nvPr>
            <p:ph sz="quarter" idx="4"/>
          </p:nvPr>
        </p:nvSpPr>
        <p:spPr>
          <a:xfrm>
            <a:off x="4663112" y="2807008"/>
            <a:ext cx="2865775" cy="3243414"/>
          </a:xfrm>
        </p:spPr>
        <p:txBody>
          <a:bodyPr>
            <a:normAutofit fontScale="77500" lnSpcReduction="20000"/>
          </a:bodyPr>
          <a:lstStyle/>
          <a:p>
            <a:pPr>
              <a:buClr>
                <a:srgbClr val="FFFF00"/>
              </a:buClr>
              <a:buFont typeface="Arial" panose="020B0604020202020204" pitchFamily="34" charset="0"/>
              <a:buChar char="•"/>
            </a:pPr>
            <a:r>
              <a:rPr lang="en-US" sz="2000" dirty="0">
                <a:solidFill>
                  <a:schemeClr val="tx1">
                    <a:lumMod val="75000"/>
                  </a:schemeClr>
                </a:solidFill>
              </a:rPr>
              <a:t>The research and influences surrounding achievement and motivation follow a social constructivist lens that highlights that student beliefs directly influence and predict achievement goal orientations. (</a:t>
            </a:r>
            <a:r>
              <a:rPr lang="en-US" sz="2000" dirty="0" err="1">
                <a:solidFill>
                  <a:schemeClr val="tx1">
                    <a:lumMod val="75000"/>
                  </a:schemeClr>
                </a:solidFill>
              </a:rPr>
              <a:t>Madjar</a:t>
            </a:r>
            <a:r>
              <a:rPr lang="en-US" sz="2000" dirty="0">
                <a:solidFill>
                  <a:schemeClr val="tx1">
                    <a:lumMod val="75000"/>
                  </a:schemeClr>
                </a:solidFill>
              </a:rPr>
              <a:t>, Weinstock &amp; Kaplan, 2017)</a:t>
            </a:r>
          </a:p>
          <a:p>
            <a:endParaRPr lang="en-US" dirty="0"/>
          </a:p>
        </p:txBody>
      </p:sp>
      <p:sp>
        <p:nvSpPr>
          <p:cNvPr id="7" name="TextBox 6">
            <a:extLst>
              <a:ext uri="{FF2B5EF4-FFF2-40B4-BE49-F238E27FC236}">
                <a16:creationId xmlns:a16="http://schemas.microsoft.com/office/drawing/2014/main" id="{A789C1F5-8C54-F8EC-7918-A519A4419E43}"/>
              </a:ext>
            </a:extLst>
          </p:cNvPr>
          <p:cNvSpPr txBox="1"/>
          <p:nvPr/>
        </p:nvSpPr>
        <p:spPr>
          <a:xfrm>
            <a:off x="9272840" y="2210384"/>
            <a:ext cx="1356205" cy="369332"/>
          </a:xfrm>
          <a:prstGeom prst="rect">
            <a:avLst/>
          </a:prstGeom>
          <a:noFill/>
        </p:spPr>
        <p:txBody>
          <a:bodyPr wrap="none" rtlCol="0">
            <a:spAutoFit/>
          </a:bodyPr>
          <a:lstStyle/>
          <a:p>
            <a:pPr algn="ctr"/>
            <a:r>
              <a:rPr lang="en-US" b="1" dirty="0">
                <a:solidFill>
                  <a:srgbClr val="FFFF00"/>
                </a:solidFill>
              </a:rPr>
              <a:t>AXIOLOGY</a:t>
            </a:r>
          </a:p>
        </p:txBody>
      </p:sp>
      <p:sp>
        <p:nvSpPr>
          <p:cNvPr id="8" name="TextBox 7">
            <a:extLst>
              <a:ext uri="{FF2B5EF4-FFF2-40B4-BE49-F238E27FC236}">
                <a16:creationId xmlns:a16="http://schemas.microsoft.com/office/drawing/2014/main" id="{08D5428A-F40F-305F-1658-E1ECE78F82FF}"/>
              </a:ext>
            </a:extLst>
          </p:cNvPr>
          <p:cNvSpPr txBox="1"/>
          <p:nvPr/>
        </p:nvSpPr>
        <p:spPr>
          <a:xfrm>
            <a:off x="8324263" y="2782349"/>
            <a:ext cx="3253360" cy="2523768"/>
          </a:xfrm>
          <a:prstGeom prst="rect">
            <a:avLst/>
          </a:prstGeom>
          <a:noFill/>
        </p:spPr>
        <p:txBody>
          <a:bodyPr wrap="square" rtlCol="0">
            <a:spAutoFit/>
          </a:bodyPr>
          <a:lstStyle/>
          <a:p>
            <a:pPr marL="285750" indent="-285750">
              <a:buClr>
                <a:srgbClr val="FFFF00"/>
              </a:buClr>
              <a:buFont typeface="Arial" panose="020B0604020202020204" pitchFamily="34" charset="0"/>
              <a:buChar char="•"/>
            </a:pPr>
            <a:r>
              <a:rPr lang="en-US" sz="1600" dirty="0">
                <a:solidFill>
                  <a:schemeClr val="tx1">
                    <a:lumMod val="75000"/>
                  </a:schemeClr>
                </a:solidFill>
              </a:rPr>
              <a:t>Achievement research recognizes the importance of knowledge and experience, systems of emotions and values, as well as a development of self-awareness and an ability to draw conclusions. (Egamberdieva, 2022)</a:t>
            </a:r>
          </a:p>
          <a:p>
            <a:pPr marL="285750" indent="-285750">
              <a:buFont typeface="Arial" panose="020B0604020202020204" pitchFamily="34" charset="0"/>
              <a:buChar char="•"/>
            </a:pPr>
            <a:endParaRPr lang="en-US" sz="1400" dirty="0"/>
          </a:p>
        </p:txBody>
      </p:sp>
      <p:sp>
        <p:nvSpPr>
          <p:cNvPr id="9" name="Slide Number Placeholder 8">
            <a:extLst>
              <a:ext uri="{FF2B5EF4-FFF2-40B4-BE49-F238E27FC236}">
                <a16:creationId xmlns:a16="http://schemas.microsoft.com/office/drawing/2014/main" id="{A3D52211-995B-BD93-E5EC-D32093EAE55A}"/>
              </a:ext>
            </a:extLst>
          </p:cNvPr>
          <p:cNvSpPr>
            <a:spLocks noGrp="1"/>
          </p:cNvSpPr>
          <p:nvPr>
            <p:ph type="sldNum" sz="quarter" idx="12"/>
          </p:nvPr>
        </p:nvSpPr>
        <p:spPr/>
        <p:txBody>
          <a:bodyPr/>
          <a:lstStyle/>
          <a:p>
            <a:fld id="{D39607A7-8386-47DB-8578-DDEDD194E5D4}" type="slidenum">
              <a:rPr lang="en-US" smtClean="0">
                <a:solidFill>
                  <a:srgbClr val="FFFF00">
                    <a:alpha val="70000"/>
                  </a:srgbClr>
                </a:solidFill>
              </a:rPr>
              <a:pPr/>
              <a:t>4</a:t>
            </a:fld>
            <a:endParaRPr lang="en-US" dirty="0">
              <a:solidFill>
                <a:srgbClr val="FFFF00">
                  <a:alpha val="70000"/>
                </a:srgbClr>
              </a:solidFill>
            </a:endParaRPr>
          </a:p>
        </p:txBody>
      </p:sp>
    </p:spTree>
    <p:extLst>
      <p:ext uri="{BB962C8B-B14F-4D97-AF65-F5344CB8AC3E}">
        <p14:creationId xmlns:p14="http://schemas.microsoft.com/office/powerpoint/2010/main" val="90807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3BE6CC-8C1E-6B1C-8AA5-3F3426DFC1DB}"/>
              </a:ext>
            </a:extLst>
          </p:cNvPr>
          <p:cNvSpPr>
            <a:spLocks noGrp="1"/>
          </p:cNvSpPr>
          <p:nvPr>
            <p:ph type="title"/>
          </p:nvPr>
        </p:nvSpPr>
        <p:spPr/>
        <p:txBody>
          <a:bodyPr/>
          <a:lstStyle/>
          <a:p>
            <a:r>
              <a:rPr lang="en-US" dirty="0"/>
              <a:t>QUESTIONS TO CONSIDER</a:t>
            </a:r>
          </a:p>
        </p:txBody>
      </p:sp>
      <p:sp>
        <p:nvSpPr>
          <p:cNvPr id="5" name="Content Placeholder 4">
            <a:extLst>
              <a:ext uri="{FF2B5EF4-FFF2-40B4-BE49-F238E27FC236}">
                <a16:creationId xmlns:a16="http://schemas.microsoft.com/office/drawing/2014/main" id="{5B9CCD2F-6960-1115-4E8A-99C450D747C3}"/>
              </a:ext>
            </a:extLst>
          </p:cNvPr>
          <p:cNvSpPr>
            <a:spLocks noGrp="1"/>
          </p:cNvSpPr>
          <p:nvPr>
            <p:ph sz="quarter" idx="17"/>
          </p:nvPr>
        </p:nvSpPr>
        <p:spPr>
          <a:xfrm>
            <a:off x="1711243" y="2010033"/>
            <a:ext cx="8769514" cy="3768195"/>
          </a:xfrm>
        </p:spPr>
        <p:txBody>
          <a:bodyPr/>
          <a:lstStyle/>
          <a:p>
            <a:pPr>
              <a:buClr>
                <a:srgbClr val="FFFF00"/>
              </a:buClr>
            </a:pPr>
            <a:r>
              <a:rPr lang="en-US" sz="2400" dirty="0">
                <a:solidFill>
                  <a:schemeClr val="tx1">
                    <a:lumMod val="85000"/>
                    <a:alpha val="70000"/>
                  </a:schemeClr>
                </a:solidFill>
              </a:rPr>
              <a:t>Are students more likely to pursue mastery of content or performance-related achievement in their studies?</a:t>
            </a:r>
          </a:p>
          <a:p>
            <a:pPr marL="0" indent="0">
              <a:buClr>
                <a:srgbClr val="FFFF00"/>
              </a:buClr>
              <a:buNone/>
            </a:pPr>
            <a:endParaRPr lang="en-US" sz="2400" dirty="0">
              <a:solidFill>
                <a:schemeClr val="tx1">
                  <a:lumMod val="85000"/>
                  <a:alpha val="70000"/>
                </a:schemeClr>
              </a:solidFill>
            </a:endParaRPr>
          </a:p>
          <a:p>
            <a:pPr>
              <a:buClr>
                <a:srgbClr val="FFFF00"/>
              </a:buClr>
            </a:pPr>
            <a:r>
              <a:rPr lang="en-US" sz="2400" dirty="0">
                <a:solidFill>
                  <a:schemeClr val="tx1">
                    <a:lumMod val="85000"/>
                    <a:alpha val="70000"/>
                  </a:schemeClr>
                </a:solidFill>
              </a:rPr>
              <a:t>How do we as educators rank them in terms of importance vs. each other in our daily practice?</a:t>
            </a:r>
          </a:p>
          <a:p>
            <a:pPr marL="0" indent="0">
              <a:buClr>
                <a:srgbClr val="FFFF00"/>
              </a:buClr>
              <a:buNone/>
            </a:pPr>
            <a:endParaRPr lang="en-US" sz="2400" dirty="0">
              <a:solidFill>
                <a:schemeClr val="tx1">
                  <a:lumMod val="85000"/>
                  <a:alpha val="70000"/>
                </a:schemeClr>
              </a:solidFill>
            </a:endParaRPr>
          </a:p>
          <a:p>
            <a:pPr>
              <a:buClr>
                <a:srgbClr val="FFFF00"/>
              </a:buClr>
            </a:pPr>
            <a:r>
              <a:rPr lang="en-US" sz="2400" dirty="0">
                <a:solidFill>
                  <a:schemeClr val="tx1">
                    <a:lumMod val="85000"/>
                    <a:alpha val="70000"/>
                  </a:schemeClr>
                </a:solidFill>
              </a:rPr>
              <a:t>How can we promote mastery to students while educational goals and program acceptance are still almost entirely performance-based?</a:t>
            </a:r>
          </a:p>
        </p:txBody>
      </p:sp>
      <p:sp>
        <p:nvSpPr>
          <p:cNvPr id="2" name="Slide Number Placeholder 1">
            <a:extLst>
              <a:ext uri="{FF2B5EF4-FFF2-40B4-BE49-F238E27FC236}">
                <a16:creationId xmlns:a16="http://schemas.microsoft.com/office/drawing/2014/main" id="{7C8994FE-3954-4F04-FC25-252801A7E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srgbClr val="FFFF00">
                    <a:alpha val="70000"/>
                  </a:srgb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all" spc="300" normalizeH="0" baseline="0" noProof="0" dirty="0">
              <a:ln>
                <a:noFill/>
              </a:ln>
              <a:solidFill>
                <a:srgbClr val="FFFF00">
                  <a:alpha val="70000"/>
                </a:srgbClr>
              </a:solidFill>
              <a:effectLst/>
              <a:uLnTx/>
              <a:uFillTx/>
              <a:latin typeface="Avenir Next LT Pro Light"/>
              <a:ea typeface="+mn-ea"/>
              <a:cs typeface="+mn-cs"/>
            </a:endParaRPr>
          </a:p>
        </p:txBody>
      </p:sp>
    </p:spTree>
    <p:extLst>
      <p:ext uri="{BB962C8B-B14F-4D97-AF65-F5344CB8AC3E}">
        <p14:creationId xmlns:p14="http://schemas.microsoft.com/office/powerpoint/2010/main" val="342904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F9EB-1505-F107-23AD-15C1448E1994}"/>
              </a:ext>
            </a:extLst>
          </p:cNvPr>
          <p:cNvSpPr>
            <a:spLocks noGrp="1"/>
          </p:cNvSpPr>
          <p:nvPr>
            <p:ph type="title"/>
          </p:nvPr>
        </p:nvSpPr>
        <p:spPr>
          <a:xfrm>
            <a:off x="0" y="-45130"/>
            <a:ext cx="12192000" cy="1292400"/>
          </a:xfrm>
        </p:spPr>
        <p:txBody>
          <a:bodyPr anchor="b">
            <a:normAutofit/>
          </a:bodyPr>
          <a:lstStyle/>
          <a:p>
            <a:pPr algn="ctr"/>
            <a:r>
              <a:rPr lang="en-US" dirty="0"/>
              <a:t>Achievement vs. goal</a:t>
            </a:r>
          </a:p>
        </p:txBody>
      </p:sp>
      <p:sp>
        <p:nvSpPr>
          <p:cNvPr id="44" name="Content Placeholder 43">
            <a:extLst>
              <a:ext uri="{FF2B5EF4-FFF2-40B4-BE49-F238E27FC236}">
                <a16:creationId xmlns:a16="http://schemas.microsoft.com/office/drawing/2014/main" id="{2F507A85-68B2-1FFF-AF18-06E9A472C1D1}"/>
              </a:ext>
            </a:extLst>
          </p:cNvPr>
          <p:cNvSpPr>
            <a:spLocks noGrp="1"/>
          </p:cNvSpPr>
          <p:nvPr>
            <p:ph idx="1"/>
          </p:nvPr>
        </p:nvSpPr>
        <p:spPr>
          <a:xfrm flipH="1">
            <a:off x="13195772" y="4270047"/>
            <a:ext cx="191454" cy="334297"/>
          </a:xfrm>
        </p:spPr>
        <p:txBody>
          <a:bodyPr>
            <a:normAutofit fontScale="55000" lnSpcReduction="20000"/>
          </a:bodyPr>
          <a:lstStyle/>
          <a:p>
            <a:endParaRPr lang="en-US" dirty="0"/>
          </a:p>
        </p:txBody>
      </p:sp>
      <p:sp>
        <p:nvSpPr>
          <p:cNvPr id="45" name="Text Placeholder 44">
            <a:extLst>
              <a:ext uri="{FF2B5EF4-FFF2-40B4-BE49-F238E27FC236}">
                <a16:creationId xmlns:a16="http://schemas.microsoft.com/office/drawing/2014/main" id="{8D620F3F-41C3-379E-B6D1-F124D0DEAE17}"/>
              </a:ext>
            </a:extLst>
          </p:cNvPr>
          <p:cNvSpPr>
            <a:spLocks noGrp="1"/>
          </p:cNvSpPr>
          <p:nvPr>
            <p:ph type="body" sz="half" idx="2"/>
          </p:nvPr>
        </p:nvSpPr>
        <p:spPr>
          <a:xfrm>
            <a:off x="705418" y="2322929"/>
            <a:ext cx="3905999" cy="3106800"/>
          </a:xfrm>
        </p:spPr>
        <p:txBody>
          <a:bodyPr>
            <a:normAutofit/>
          </a:bodyPr>
          <a:lstStyle/>
          <a:p>
            <a:pPr>
              <a:buClr>
                <a:schemeClr val="tx1"/>
              </a:buClr>
            </a:pPr>
            <a:r>
              <a:rPr lang="en-US" sz="1600" i="1" dirty="0">
                <a:solidFill>
                  <a:srgbClr val="FFFF00">
                    <a:alpha val="70000"/>
                  </a:srgbClr>
                </a:solidFill>
              </a:rPr>
              <a:t>Competence-</a:t>
            </a:r>
            <a:r>
              <a:rPr lang="en-US" sz="1600" dirty="0"/>
              <a:t> a condition or quality of effectiveness, ability, sufficiency or success.</a:t>
            </a:r>
          </a:p>
          <a:p>
            <a:pPr>
              <a:buClr>
                <a:schemeClr val="tx1"/>
              </a:buClr>
            </a:pPr>
            <a:r>
              <a:rPr lang="en-US" sz="1600" i="1" dirty="0">
                <a:solidFill>
                  <a:srgbClr val="FFFF00">
                    <a:alpha val="70000"/>
                  </a:srgbClr>
                </a:solidFill>
              </a:rPr>
              <a:t>Purpose</a:t>
            </a:r>
            <a:r>
              <a:rPr lang="en-US" sz="1600" dirty="0"/>
              <a:t>- the reason for which something is done or created for which something exists.</a:t>
            </a:r>
          </a:p>
          <a:p>
            <a:pPr>
              <a:buClr>
                <a:schemeClr val="tx1"/>
              </a:buClr>
            </a:pPr>
            <a:r>
              <a:rPr lang="en-US" sz="1600" i="1" dirty="0">
                <a:solidFill>
                  <a:srgbClr val="FFFF00">
                    <a:alpha val="70000"/>
                  </a:srgbClr>
                </a:solidFill>
              </a:rPr>
              <a:t>Aim</a:t>
            </a:r>
            <a:r>
              <a:rPr lang="en-US" sz="1600" dirty="0"/>
              <a:t>- end state/result that guides an individual’s behavior.</a:t>
            </a:r>
          </a:p>
          <a:p>
            <a:pPr>
              <a:buClr>
                <a:schemeClr val="tx1"/>
              </a:buClr>
            </a:pPr>
            <a:r>
              <a:rPr lang="en-US" sz="1600" i="1" dirty="0">
                <a:solidFill>
                  <a:srgbClr val="FFFF00">
                    <a:alpha val="70000"/>
                  </a:srgbClr>
                </a:solidFill>
              </a:rPr>
              <a:t>Reason-</a:t>
            </a:r>
            <a:r>
              <a:rPr lang="en-US" sz="1600" dirty="0"/>
              <a:t> underlying motive as to why an individual engages in behavior.</a:t>
            </a:r>
          </a:p>
        </p:txBody>
      </p:sp>
      <p:sp>
        <p:nvSpPr>
          <p:cNvPr id="21" name="Flowchart: Alternate Process 20">
            <a:extLst>
              <a:ext uri="{FF2B5EF4-FFF2-40B4-BE49-F238E27FC236}">
                <a16:creationId xmlns:a16="http://schemas.microsoft.com/office/drawing/2014/main" id="{981EC451-7622-E0D6-4350-98BEB9ACA778}"/>
              </a:ext>
            </a:extLst>
          </p:cNvPr>
          <p:cNvSpPr/>
          <p:nvPr/>
        </p:nvSpPr>
        <p:spPr>
          <a:xfrm>
            <a:off x="6096000" y="2253656"/>
            <a:ext cx="1568682" cy="60153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t>Achievement</a:t>
            </a:r>
          </a:p>
        </p:txBody>
      </p:sp>
      <p:sp>
        <p:nvSpPr>
          <p:cNvPr id="31" name="Flowchart: Alternate Process 30">
            <a:extLst>
              <a:ext uri="{FF2B5EF4-FFF2-40B4-BE49-F238E27FC236}">
                <a16:creationId xmlns:a16="http://schemas.microsoft.com/office/drawing/2014/main" id="{D2A37BD1-8824-93C5-9129-FBB4356FD81D}"/>
              </a:ext>
            </a:extLst>
          </p:cNvPr>
          <p:cNvSpPr/>
          <p:nvPr/>
        </p:nvSpPr>
        <p:spPr>
          <a:xfrm>
            <a:off x="9578620" y="2253656"/>
            <a:ext cx="1568682" cy="60153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Goal</a:t>
            </a:r>
          </a:p>
        </p:txBody>
      </p:sp>
      <p:sp>
        <p:nvSpPr>
          <p:cNvPr id="37" name="Flowchart: Alternate Process 36">
            <a:extLst>
              <a:ext uri="{FF2B5EF4-FFF2-40B4-BE49-F238E27FC236}">
                <a16:creationId xmlns:a16="http://schemas.microsoft.com/office/drawing/2014/main" id="{245EDADD-85AC-D786-2821-C9A8AAE849DF}"/>
              </a:ext>
            </a:extLst>
          </p:cNvPr>
          <p:cNvSpPr/>
          <p:nvPr/>
        </p:nvSpPr>
        <p:spPr>
          <a:xfrm>
            <a:off x="6096000" y="3575562"/>
            <a:ext cx="1568682" cy="60153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t>Competence</a:t>
            </a:r>
          </a:p>
        </p:txBody>
      </p:sp>
      <p:sp>
        <p:nvSpPr>
          <p:cNvPr id="38" name="Flowchart: Alternate Process 37">
            <a:extLst>
              <a:ext uri="{FF2B5EF4-FFF2-40B4-BE49-F238E27FC236}">
                <a16:creationId xmlns:a16="http://schemas.microsoft.com/office/drawing/2014/main" id="{81CBAB0A-F16A-4E5E-BE72-306F1DFB1F9E}"/>
              </a:ext>
            </a:extLst>
          </p:cNvPr>
          <p:cNvSpPr/>
          <p:nvPr/>
        </p:nvSpPr>
        <p:spPr>
          <a:xfrm>
            <a:off x="9578620" y="3575562"/>
            <a:ext cx="1568682" cy="60153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Purpose</a:t>
            </a:r>
          </a:p>
        </p:txBody>
      </p:sp>
      <p:sp>
        <p:nvSpPr>
          <p:cNvPr id="39" name="Flowchart: Alternate Process 38">
            <a:extLst>
              <a:ext uri="{FF2B5EF4-FFF2-40B4-BE49-F238E27FC236}">
                <a16:creationId xmlns:a16="http://schemas.microsoft.com/office/drawing/2014/main" id="{00332C17-97D7-B031-9D8B-B5B91F20C46E}"/>
              </a:ext>
            </a:extLst>
          </p:cNvPr>
          <p:cNvSpPr/>
          <p:nvPr/>
        </p:nvSpPr>
        <p:spPr>
          <a:xfrm>
            <a:off x="5240523" y="4897468"/>
            <a:ext cx="1568682" cy="60153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Mastery</a:t>
            </a:r>
          </a:p>
        </p:txBody>
      </p:sp>
      <p:sp>
        <p:nvSpPr>
          <p:cNvPr id="40" name="Flowchart: Alternate Process 39">
            <a:extLst>
              <a:ext uri="{FF2B5EF4-FFF2-40B4-BE49-F238E27FC236}">
                <a16:creationId xmlns:a16="http://schemas.microsoft.com/office/drawing/2014/main" id="{1A082CBB-0119-526C-727C-F8112226E2D3}"/>
              </a:ext>
            </a:extLst>
          </p:cNvPr>
          <p:cNvSpPr/>
          <p:nvPr/>
        </p:nvSpPr>
        <p:spPr>
          <a:xfrm>
            <a:off x="6880341" y="4897468"/>
            <a:ext cx="1568682" cy="60153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Performance</a:t>
            </a:r>
          </a:p>
        </p:txBody>
      </p:sp>
      <p:sp>
        <p:nvSpPr>
          <p:cNvPr id="41" name="Flowchart: Alternate Process 40">
            <a:extLst>
              <a:ext uri="{FF2B5EF4-FFF2-40B4-BE49-F238E27FC236}">
                <a16:creationId xmlns:a16="http://schemas.microsoft.com/office/drawing/2014/main" id="{FFB2138E-2397-2738-FA06-AD8AB969F915}"/>
              </a:ext>
            </a:extLst>
          </p:cNvPr>
          <p:cNvSpPr/>
          <p:nvPr/>
        </p:nvSpPr>
        <p:spPr>
          <a:xfrm>
            <a:off x="8794279" y="4889825"/>
            <a:ext cx="1568682" cy="60153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Aim</a:t>
            </a:r>
          </a:p>
        </p:txBody>
      </p:sp>
      <p:sp>
        <p:nvSpPr>
          <p:cNvPr id="42" name="Flowchart: Alternate Process 41">
            <a:extLst>
              <a:ext uri="{FF2B5EF4-FFF2-40B4-BE49-F238E27FC236}">
                <a16:creationId xmlns:a16="http://schemas.microsoft.com/office/drawing/2014/main" id="{0DE704DE-CB6C-B6BD-A37D-464EA8A8B7F1}"/>
              </a:ext>
            </a:extLst>
          </p:cNvPr>
          <p:cNvSpPr/>
          <p:nvPr/>
        </p:nvSpPr>
        <p:spPr>
          <a:xfrm>
            <a:off x="10433463" y="4897468"/>
            <a:ext cx="1568682" cy="60153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Reason</a:t>
            </a:r>
          </a:p>
        </p:txBody>
      </p:sp>
      <p:cxnSp>
        <p:nvCxnSpPr>
          <p:cNvPr id="47" name="Straight Connector 46">
            <a:extLst>
              <a:ext uri="{FF2B5EF4-FFF2-40B4-BE49-F238E27FC236}">
                <a16:creationId xmlns:a16="http://schemas.microsoft.com/office/drawing/2014/main" id="{0EE5062C-2E68-C4E9-A963-FA97263DC253}"/>
              </a:ext>
            </a:extLst>
          </p:cNvPr>
          <p:cNvCxnSpPr>
            <a:cxnSpLocks/>
            <a:stCxn id="21" idx="2"/>
            <a:endCxn id="37" idx="0"/>
          </p:cNvCxnSpPr>
          <p:nvPr/>
        </p:nvCxnSpPr>
        <p:spPr>
          <a:xfrm>
            <a:off x="6880341" y="2855190"/>
            <a:ext cx="0" cy="72037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056B0885-2D6C-D2F7-C33C-DEC3BB5BFC68}"/>
              </a:ext>
            </a:extLst>
          </p:cNvPr>
          <p:cNvCxnSpPr>
            <a:cxnSpLocks/>
          </p:cNvCxnSpPr>
          <p:nvPr/>
        </p:nvCxnSpPr>
        <p:spPr>
          <a:xfrm>
            <a:off x="10362961" y="2855190"/>
            <a:ext cx="0" cy="72037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EC099BE1-B8EC-278C-9E3A-E9DD178DF713}"/>
              </a:ext>
            </a:extLst>
          </p:cNvPr>
          <p:cNvCxnSpPr>
            <a:cxnSpLocks/>
          </p:cNvCxnSpPr>
          <p:nvPr/>
        </p:nvCxnSpPr>
        <p:spPr>
          <a:xfrm flipH="1">
            <a:off x="6024864" y="4200134"/>
            <a:ext cx="621396" cy="67429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9A858AA3-0EAD-4C75-1A84-E662AD1EE103}"/>
              </a:ext>
            </a:extLst>
          </p:cNvPr>
          <p:cNvCxnSpPr>
            <a:cxnSpLocks/>
          </p:cNvCxnSpPr>
          <p:nvPr/>
        </p:nvCxnSpPr>
        <p:spPr>
          <a:xfrm flipH="1">
            <a:off x="9483989" y="4180532"/>
            <a:ext cx="621396" cy="67429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138BDB43-C9B7-7E82-74DA-81F76FDB4183}"/>
              </a:ext>
            </a:extLst>
          </p:cNvPr>
          <p:cNvCxnSpPr>
            <a:cxnSpLocks/>
          </p:cNvCxnSpPr>
          <p:nvPr/>
        </p:nvCxnSpPr>
        <p:spPr>
          <a:xfrm flipH="1" flipV="1">
            <a:off x="7098766" y="4205141"/>
            <a:ext cx="739740" cy="69232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53F214AD-DF52-49AA-7CE9-BC5BA2DF92F3}"/>
              </a:ext>
            </a:extLst>
          </p:cNvPr>
          <p:cNvCxnSpPr>
            <a:cxnSpLocks/>
          </p:cNvCxnSpPr>
          <p:nvPr/>
        </p:nvCxnSpPr>
        <p:spPr>
          <a:xfrm flipH="1" flipV="1">
            <a:off x="10580221" y="4197498"/>
            <a:ext cx="739740" cy="69232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9" name="Slide Number Placeholder 58">
            <a:extLst>
              <a:ext uri="{FF2B5EF4-FFF2-40B4-BE49-F238E27FC236}">
                <a16:creationId xmlns:a16="http://schemas.microsoft.com/office/drawing/2014/main" id="{71D66B21-4A25-A37D-CACE-A58183299A06}"/>
              </a:ext>
            </a:extLst>
          </p:cNvPr>
          <p:cNvSpPr>
            <a:spLocks noGrp="1"/>
          </p:cNvSpPr>
          <p:nvPr>
            <p:ph type="sldNum" sz="quarter" idx="12"/>
          </p:nvPr>
        </p:nvSpPr>
        <p:spPr/>
        <p:txBody>
          <a:bodyPr/>
          <a:lstStyle/>
          <a:p>
            <a:fld id="{D39607A7-8386-47DB-8578-DDEDD194E5D4}" type="slidenum">
              <a:rPr lang="en-US" smtClean="0">
                <a:solidFill>
                  <a:srgbClr val="FFFF00">
                    <a:alpha val="70000"/>
                  </a:srgbClr>
                </a:solidFill>
              </a:rPr>
              <a:pPr/>
              <a:t>6</a:t>
            </a:fld>
            <a:endParaRPr lang="en-US" dirty="0">
              <a:solidFill>
                <a:srgbClr val="FFFF00">
                  <a:alpha val="70000"/>
                </a:srgbClr>
              </a:solidFill>
            </a:endParaRPr>
          </a:p>
        </p:txBody>
      </p:sp>
    </p:spTree>
    <p:extLst>
      <p:ext uri="{BB962C8B-B14F-4D97-AF65-F5344CB8AC3E}">
        <p14:creationId xmlns:p14="http://schemas.microsoft.com/office/powerpoint/2010/main" val="303951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E8B3-DD4A-88F7-24C0-046611B8BA0D}"/>
              </a:ext>
            </a:extLst>
          </p:cNvPr>
          <p:cNvSpPr>
            <a:spLocks noGrp="1"/>
          </p:cNvSpPr>
          <p:nvPr>
            <p:ph type="title"/>
          </p:nvPr>
        </p:nvSpPr>
        <p:spPr>
          <a:xfrm>
            <a:off x="1082675" y="761206"/>
            <a:ext cx="10026650" cy="655637"/>
          </a:xfrm>
        </p:spPr>
        <p:txBody>
          <a:bodyPr/>
          <a:lstStyle/>
          <a:p>
            <a:pPr algn="ctr"/>
            <a:r>
              <a:rPr lang="en-US" dirty="0"/>
              <a:t>Goal orientations</a:t>
            </a:r>
          </a:p>
        </p:txBody>
      </p:sp>
      <p:sp>
        <p:nvSpPr>
          <p:cNvPr id="3" name="Text Placeholder 2">
            <a:extLst>
              <a:ext uri="{FF2B5EF4-FFF2-40B4-BE49-F238E27FC236}">
                <a16:creationId xmlns:a16="http://schemas.microsoft.com/office/drawing/2014/main" id="{92791649-D39B-8A2D-A262-9901D9408154}"/>
              </a:ext>
            </a:extLst>
          </p:cNvPr>
          <p:cNvSpPr>
            <a:spLocks noGrp="1"/>
          </p:cNvSpPr>
          <p:nvPr>
            <p:ph type="body" idx="1"/>
          </p:nvPr>
        </p:nvSpPr>
        <p:spPr/>
        <p:txBody>
          <a:bodyPr>
            <a:normAutofit/>
          </a:bodyPr>
          <a:lstStyle/>
          <a:p>
            <a:pPr algn="ctr"/>
            <a:r>
              <a:rPr lang="en-US" sz="2400" b="1" dirty="0">
                <a:solidFill>
                  <a:srgbClr val="FFFF00">
                    <a:alpha val="80000"/>
                  </a:srgbClr>
                </a:solidFill>
              </a:rPr>
              <a:t>mastery</a:t>
            </a:r>
          </a:p>
        </p:txBody>
      </p:sp>
      <p:sp>
        <p:nvSpPr>
          <p:cNvPr id="4" name="Content Placeholder 3">
            <a:extLst>
              <a:ext uri="{FF2B5EF4-FFF2-40B4-BE49-F238E27FC236}">
                <a16:creationId xmlns:a16="http://schemas.microsoft.com/office/drawing/2014/main" id="{1F97382C-2FAA-F4B8-320C-E69FB9B06A24}"/>
              </a:ext>
            </a:extLst>
          </p:cNvPr>
          <p:cNvSpPr>
            <a:spLocks noGrp="1"/>
          </p:cNvSpPr>
          <p:nvPr>
            <p:ph sz="half" idx="2"/>
          </p:nvPr>
        </p:nvSpPr>
        <p:spPr/>
        <p:txBody>
          <a:bodyPr>
            <a:normAutofit fontScale="92500" lnSpcReduction="10000"/>
          </a:bodyPr>
          <a:lstStyle/>
          <a:p>
            <a:pPr marL="457200" indent="-457200">
              <a:buClr>
                <a:srgbClr val="FFFF00"/>
              </a:buClr>
              <a:buFont typeface="Arial" panose="020B0604020202020204" pitchFamily="34" charset="0"/>
              <a:buChar char="•"/>
            </a:pPr>
            <a:r>
              <a:rPr lang="en-US" sz="2000" dirty="0">
                <a:solidFill>
                  <a:schemeClr val="tx1">
                    <a:lumMod val="75000"/>
                  </a:schemeClr>
                </a:solidFill>
              </a:rPr>
              <a:t>Focus on mastering a task. (e.g. wanting to understand how a machine works, etc.)</a:t>
            </a:r>
          </a:p>
          <a:p>
            <a:pPr marL="457200" indent="-457200">
              <a:buClr>
                <a:srgbClr val="FFFF00"/>
              </a:buClr>
              <a:buFont typeface="Arial" panose="020B0604020202020204" pitchFamily="34" charset="0"/>
              <a:buChar char="•"/>
            </a:pPr>
            <a:r>
              <a:rPr lang="en-US" dirty="0">
                <a:solidFill>
                  <a:schemeClr val="tx1">
                    <a:lumMod val="75000"/>
                  </a:schemeClr>
                </a:solidFill>
              </a:rPr>
              <a:t>Typically</a:t>
            </a:r>
            <a:r>
              <a:rPr lang="en-US" sz="2000" dirty="0">
                <a:solidFill>
                  <a:schemeClr val="tx1">
                    <a:lumMod val="75000"/>
                  </a:schemeClr>
                </a:solidFill>
              </a:rPr>
              <a:t> fosters positive emotions, helps develop interest and motivation for learning while encouraging cooperative learning and allowing for deeper cognition. (</a:t>
            </a:r>
            <a:r>
              <a:rPr lang="en-US" sz="2000" dirty="0" err="1">
                <a:solidFill>
                  <a:schemeClr val="tx1">
                    <a:lumMod val="75000"/>
                  </a:schemeClr>
                </a:solidFill>
              </a:rPr>
              <a:t>Pekrun</a:t>
            </a:r>
            <a:r>
              <a:rPr lang="en-US" sz="2000" dirty="0">
                <a:solidFill>
                  <a:schemeClr val="tx1">
                    <a:lumMod val="75000"/>
                  </a:schemeClr>
                </a:solidFill>
              </a:rPr>
              <a:t>, Elliot, &amp; Maier, 2006)</a:t>
            </a:r>
          </a:p>
          <a:p>
            <a:endParaRPr lang="en-US" dirty="0"/>
          </a:p>
        </p:txBody>
      </p:sp>
      <p:sp>
        <p:nvSpPr>
          <p:cNvPr id="5" name="Text Placeholder 4">
            <a:extLst>
              <a:ext uri="{FF2B5EF4-FFF2-40B4-BE49-F238E27FC236}">
                <a16:creationId xmlns:a16="http://schemas.microsoft.com/office/drawing/2014/main" id="{2A7A6F7A-2916-D93A-2DCC-8022CA4722CC}"/>
              </a:ext>
            </a:extLst>
          </p:cNvPr>
          <p:cNvSpPr>
            <a:spLocks noGrp="1"/>
          </p:cNvSpPr>
          <p:nvPr>
            <p:ph type="body" sz="quarter" idx="3"/>
          </p:nvPr>
        </p:nvSpPr>
        <p:spPr/>
        <p:txBody>
          <a:bodyPr>
            <a:normAutofit/>
          </a:bodyPr>
          <a:lstStyle/>
          <a:p>
            <a:pPr algn="ctr"/>
            <a:r>
              <a:rPr lang="en-US" sz="2400" b="1" dirty="0">
                <a:solidFill>
                  <a:srgbClr val="FFFF00">
                    <a:alpha val="80000"/>
                  </a:srgbClr>
                </a:solidFill>
              </a:rPr>
              <a:t>performance</a:t>
            </a:r>
          </a:p>
        </p:txBody>
      </p:sp>
      <p:sp>
        <p:nvSpPr>
          <p:cNvPr id="6" name="Content Placeholder 5">
            <a:extLst>
              <a:ext uri="{FF2B5EF4-FFF2-40B4-BE49-F238E27FC236}">
                <a16:creationId xmlns:a16="http://schemas.microsoft.com/office/drawing/2014/main" id="{A122B747-8AE2-AF08-1F45-1A9F6BE7ADB8}"/>
              </a:ext>
            </a:extLst>
          </p:cNvPr>
          <p:cNvSpPr>
            <a:spLocks noGrp="1"/>
          </p:cNvSpPr>
          <p:nvPr>
            <p:ph sz="quarter" idx="4"/>
          </p:nvPr>
        </p:nvSpPr>
        <p:spPr/>
        <p:txBody>
          <a:bodyPr>
            <a:normAutofit fontScale="92500" lnSpcReduction="10000"/>
          </a:bodyPr>
          <a:lstStyle/>
          <a:p>
            <a:pPr>
              <a:buClr>
                <a:srgbClr val="FFFF00"/>
              </a:buClr>
              <a:buFont typeface="Arial" panose="020B0604020202020204" pitchFamily="34" charset="0"/>
              <a:buChar char="•"/>
            </a:pPr>
            <a:r>
              <a:rPr lang="en-US" dirty="0">
                <a:solidFill>
                  <a:schemeClr val="tx1">
                    <a:lumMod val="95000"/>
                    <a:alpha val="70000"/>
                  </a:schemeClr>
                </a:solidFill>
              </a:rPr>
              <a:t>Focus on outperforming other (e.g. wanting to impress others with their presentation, etc.)</a:t>
            </a:r>
          </a:p>
          <a:p>
            <a:pPr>
              <a:buClr>
                <a:srgbClr val="FFFF00"/>
              </a:buClr>
              <a:buFont typeface="Arial" panose="020B0604020202020204" pitchFamily="34" charset="0"/>
              <a:buChar char="•"/>
            </a:pPr>
            <a:r>
              <a:rPr lang="en-US" dirty="0">
                <a:solidFill>
                  <a:schemeClr val="tx1">
                    <a:lumMod val="95000"/>
                    <a:alpha val="70000"/>
                  </a:schemeClr>
                </a:solidFill>
              </a:rPr>
              <a:t>Performance-approach goals can lead to pride, whereas performance-avoidance goals are often related to negative outcomes, such as anxiety, shame and hopelessness. (</a:t>
            </a:r>
            <a:r>
              <a:rPr lang="en-US" dirty="0" err="1">
                <a:solidFill>
                  <a:schemeClr val="tx1">
                    <a:lumMod val="95000"/>
                    <a:alpha val="70000"/>
                  </a:schemeClr>
                </a:solidFill>
              </a:rPr>
              <a:t>Pekrun</a:t>
            </a:r>
            <a:r>
              <a:rPr lang="en-US" dirty="0">
                <a:solidFill>
                  <a:schemeClr val="tx1">
                    <a:lumMod val="95000"/>
                    <a:alpha val="70000"/>
                  </a:schemeClr>
                </a:solidFill>
              </a:rPr>
              <a:t>, Elliot &amp; Maier, 2006</a:t>
            </a:r>
          </a:p>
          <a:p>
            <a:pPr>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8C39FB67-DB50-BA6F-D0DA-3D6CFA7FCC2C}"/>
              </a:ext>
            </a:extLst>
          </p:cNvPr>
          <p:cNvSpPr>
            <a:spLocks noGrp="1"/>
          </p:cNvSpPr>
          <p:nvPr>
            <p:ph type="sldNum" sz="quarter" idx="12"/>
          </p:nvPr>
        </p:nvSpPr>
        <p:spPr/>
        <p:txBody>
          <a:bodyPr/>
          <a:lstStyle/>
          <a:p>
            <a:fld id="{D39607A7-8386-47DB-8578-DDEDD194E5D4}" type="slidenum">
              <a:rPr lang="en-US" smtClean="0">
                <a:solidFill>
                  <a:srgbClr val="FFFF00">
                    <a:alpha val="70000"/>
                  </a:srgbClr>
                </a:solidFill>
              </a:rPr>
              <a:pPr/>
              <a:t>7</a:t>
            </a:fld>
            <a:endParaRPr lang="en-US" dirty="0">
              <a:solidFill>
                <a:srgbClr val="FFFF00">
                  <a:alpha val="70000"/>
                </a:srgbClr>
              </a:solidFill>
            </a:endParaRPr>
          </a:p>
        </p:txBody>
      </p:sp>
    </p:spTree>
    <p:extLst>
      <p:ext uri="{BB962C8B-B14F-4D97-AF65-F5344CB8AC3E}">
        <p14:creationId xmlns:p14="http://schemas.microsoft.com/office/powerpoint/2010/main" val="356462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F4814D7-9950-F0FC-DE7B-E076BD0C8343}"/>
              </a:ext>
            </a:extLst>
          </p:cNvPr>
          <p:cNvSpPr>
            <a:spLocks noGrp="1"/>
          </p:cNvSpPr>
          <p:nvPr>
            <p:ph type="title"/>
          </p:nvPr>
        </p:nvSpPr>
        <p:spPr>
          <a:xfrm>
            <a:off x="540988" y="264867"/>
            <a:ext cx="3884962" cy="1331604"/>
          </a:xfrm>
        </p:spPr>
        <p:txBody>
          <a:bodyPr anchor="b">
            <a:normAutofit/>
          </a:bodyPr>
          <a:lstStyle/>
          <a:p>
            <a:pPr algn="ctr"/>
            <a:r>
              <a:rPr lang="en-US" dirty="0"/>
              <a:t>Achievement</a:t>
            </a:r>
            <a:br>
              <a:rPr lang="en-US" dirty="0"/>
            </a:br>
            <a:r>
              <a:rPr lang="en-US" dirty="0"/>
              <a:t> models</a:t>
            </a:r>
          </a:p>
        </p:txBody>
      </p:sp>
      <p:cxnSp>
        <p:nvCxnSpPr>
          <p:cNvPr id="11"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CA8CC6B-B1BB-88B2-7A65-30DFC2B784F0}"/>
              </a:ext>
            </a:extLst>
          </p:cNvPr>
          <p:cNvSpPr>
            <a:spLocks noGrp="1"/>
          </p:cNvSpPr>
          <p:nvPr>
            <p:ph idx="1"/>
          </p:nvPr>
        </p:nvSpPr>
        <p:spPr>
          <a:xfrm>
            <a:off x="540988" y="2571067"/>
            <a:ext cx="3884962" cy="4098924"/>
          </a:xfrm>
        </p:spPr>
        <p:txBody>
          <a:bodyPr>
            <a:normAutofit fontScale="77500" lnSpcReduction="20000"/>
          </a:bodyPr>
          <a:lstStyle/>
          <a:p>
            <a:pPr marL="0" indent="0">
              <a:buClr>
                <a:srgbClr val="FFFF00"/>
              </a:buClr>
              <a:buNone/>
            </a:pPr>
            <a:r>
              <a:rPr lang="en-US" i="1" dirty="0">
                <a:solidFill>
                  <a:srgbClr val="FFFF00">
                    <a:alpha val="70000"/>
                  </a:srgbClr>
                </a:solidFill>
              </a:rPr>
              <a:t>Dichotomous</a:t>
            </a:r>
            <a:r>
              <a:rPr lang="en-US" dirty="0"/>
              <a:t>- distinction between mastery goals and performance goals (Dweck, 1986)</a:t>
            </a:r>
          </a:p>
          <a:p>
            <a:pPr marL="0" indent="0">
              <a:buClr>
                <a:srgbClr val="FFFF00"/>
              </a:buClr>
              <a:buNone/>
            </a:pPr>
            <a:r>
              <a:rPr lang="en-US" i="1" dirty="0">
                <a:solidFill>
                  <a:srgbClr val="FFFF00">
                    <a:alpha val="70000"/>
                  </a:srgbClr>
                </a:solidFill>
              </a:rPr>
              <a:t>Trichotomous</a:t>
            </a:r>
            <a:r>
              <a:rPr lang="en-US" dirty="0"/>
              <a:t>-extends the dichotomous model by integrating an approach-avoidance distinction within performance goals (Elliot &amp; </a:t>
            </a:r>
            <a:r>
              <a:rPr lang="en-US" dirty="0" err="1"/>
              <a:t>Harackiewicz</a:t>
            </a:r>
            <a:r>
              <a:rPr lang="en-US" dirty="0"/>
              <a:t>, 1996)</a:t>
            </a:r>
          </a:p>
          <a:p>
            <a:pPr marL="0" indent="0">
              <a:buClr>
                <a:srgbClr val="FFFF00"/>
              </a:buClr>
              <a:buNone/>
            </a:pPr>
            <a:r>
              <a:rPr lang="en-US" i="1" dirty="0">
                <a:solidFill>
                  <a:srgbClr val="FFFF00">
                    <a:alpha val="70000"/>
                  </a:srgbClr>
                </a:solidFill>
              </a:rPr>
              <a:t>2 x 2 Model</a:t>
            </a:r>
            <a:r>
              <a:rPr lang="en-US" i="1" dirty="0"/>
              <a:t>- </a:t>
            </a:r>
            <a:r>
              <a:rPr lang="en-US" dirty="0"/>
              <a:t>adapts further the trichotomous model to split mastery goals into mastery-approach and mastery avoidance (Elliot &amp; </a:t>
            </a:r>
            <a:r>
              <a:rPr lang="en-US" dirty="0" err="1"/>
              <a:t>Harackiewicz</a:t>
            </a:r>
            <a:r>
              <a:rPr lang="en-US" dirty="0"/>
              <a:t>, 1996)</a:t>
            </a:r>
          </a:p>
          <a:p>
            <a:pPr marL="0" indent="0">
              <a:buClr>
                <a:srgbClr val="FFFF00"/>
              </a:buClr>
              <a:buNone/>
            </a:pPr>
            <a:r>
              <a:rPr lang="en-US" i="1" dirty="0">
                <a:solidFill>
                  <a:srgbClr val="FFFF00">
                    <a:alpha val="70000"/>
                  </a:srgbClr>
                </a:solidFill>
              </a:rPr>
              <a:t>3 x 2 Model</a:t>
            </a:r>
            <a:r>
              <a:rPr lang="en-US" i="1" dirty="0"/>
              <a:t>- </a:t>
            </a:r>
            <a:r>
              <a:rPr lang="en-US" dirty="0"/>
              <a:t>surrounds competence of task, perceived self- competence and extraneous ‘other’ forces.</a:t>
            </a:r>
          </a:p>
        </p:txBody>
      </p:sp>
      <p:sp>
        <p:nvSpPr>
          <p:cNvPr id="13" name="Rectangle 12">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2" name="Picture 1">
            <a:extLst>
              <a:ext uri="{FF2B5EF4-FFF2-40B4-BE49-F238E27FC236}">
                <a16:creationId xmlns:a16="http://schemas.microsoft.com/office/drawing/2014/main" id="{6BBF4701-F038-69C6-7661-F0484AF2DCDB}"/>
              </a:ext>
            </a:extLst>
          </p:cNvPr>
          <p:cNvPicPr>
            <a:picLocks noChangeAspect="1"/>
          </p:cNvPicPr>
          <p:nvPr/>
        </p:nvPicPr>
        <p:blipFill>
          <a:blip r:embed="rId2"/>
          <a:stretch>
            <a:fillRect/>
          </a:stretch>
        </p:blipFill>
        <p:spPr>
          <a:xfrm>
            <a:off x="5256358" y="1362658"/>
            <a:ext cx="6665620" cy="4132684"/>
          </a:xfrm>
          <a:prstGeom prst="rect">
            <a:avLst/>
          </a:prstGeom>
        </p:spPr>
      </p:pic>
      <p:sp>
        <p:nvSpPr>
          <p:cNvPr id="5" name="TextBox 4">
            <a:extLst>
              <a:ext uri="{FF2B5EF4-FFF2-40B4-BE49-F238E27FC236}">
                <a16:creationId xmlns:a16="http://schemas.microsoft.com/office/drawing/2014/main" id="{2F6E2215-51F3-FFA5-52EC-B383E9BDF0CC}"/>
              </a:ext>
            </a:extLst>
          </p:cNvPr>
          <p:cNvSpPr txBox="1"/>
          <p:nvPr/>
        </p:nvSpPr>
        <p:spPr>
          <a:xfrm>
            <a:off x="5256358" y="5645864"/>
            <a:ext cx="2182008" cy="246221"/>
          </a:xfrm>
          <a:prstGeom prst="rect">
            <a:avLst/>
          </a:prstGeom>
          <a:noFill/>
        </p:spPr>
        <p:txBody>
          <a:bodyPr wrap="none" rtlCol="0">
            <a:spAutoFit/>
          </a:bodyPr>
          <a:lstStyle/>
          <a:p>
            <a:r>
              <a:rPr lang="en-US" sz="1000" dirty="0">
                <a:solidFill>
                  <a:srgbClr val="FFFF00"/>
                </a:solidFill>
              </a:rPr>
              <a:t>Source: Liu, Xiang, Lee, &amp; Li (2017)</a:t>
            </a:r>
          </a:p>
        </p:txBody>
      </p:sp>
      <p:sp>
        <p:nvSpPr>
          <p:cNvPr id="6" name="Slide Number Placeholder 5">
            <a:extLst>
              <a:ext uri="{FF2B5EF4-FFF2-40B4-BE49-F238E27FC236}">
                <a16:creationId xmlns:a16="http://schemas.microsoft.com/office/drawing/2014/main" id="{30A57234-DA83-1C5F-FFD0-0E87286E15F1}"/>
              </a:ext>
            </a:extLst>
          </p:cNvPr>
          <p:cNvSpPr>
            <a:spLocks noGrp="1"/>
          </p:cNvSpPr>
          <p:nvPr>
            <p:ph type="sldNum" sz="quarter" idx="12"/>
          </p:nvPr>
        </p:nvSpPr>
        <p:spPr/>
        <p:txBody>
          <a:bodyPr/>
          <a:lstStyle/>
          <a:p>
            <a:fld id="{D39607A7-8386-47DB-8578-DDEDD194E5D4}" type="slidenum">
              <a:rPr lang="en-US" smtClean="0">
                <a:solidFill>
                  <a:srgbClr val="FFFF00">
                    <a:alpha val="70000"/>
                  </a:srgbClr>
                </a:solidFill>
              </a:rPr>
              <a:pPr/>
              <a:t>8</a:t>
            </a:fld>
            <a:endParaRPr lang="en-US" dirty="0">
              <a:solidFill>
                <a:srgbClr val="FFFF00">
                  <a:alpha val="70000"/>
                </a:srgbClr>
              </a:solidFill>
            </a:endParaRPr>
          </a:p>
        </p:txBody>
      </p:sp>
    </p:spTree>
    <p:extLst>
      <p:ext uri="{BB962C8B-B14F-4D97-AF65-F5344CB8AC3E}">
        <p14:creationId xmlns:p14="http://schemas.microsoft.com/office/powerpoint/2010/main" val="177074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C8F7-9394-37D0-21D6-E55F65113DAC}"/>
              </a:ext>
            </a:extLst>
          </p:cNvPr>
          <p:cNvSpPr>
            <a:spLocks noGrp="1"/>
          </p:cNvSpPr>
          <p:nvPr>
            <p:ph type="title"/>
          </p:nvPr>
        </p:nvSpPr>
        <p:spPr>
          <a:xfrm>
            <a:off x="1079500" y="397464"/>
            <a:ext cx="10026650" cy="655637"/>
          </a:xfrm>
        </p:spPr>
        <p:txBody>
          <a:bodyPr anchor="b">
            <a:normAutofit/>
          </a:bodyPr>
          <a:lstStyle/>
          <a:p>
            <a:pPr algn="ctr"/>
            <a:r>
              <a:rPr lang="en-US" dirty="0"/>
              <a:t>2 X 2 Achievement goal model</a:t>
            </a:r>
          </a:p>
        </p:txBody>
      </p:sp>
      <p:sp>
        <p:nvSpPr>
          <p:cNvPr id="4" name="Content Placeholder 3">
            <a:extLst>
              <a:ext uri="{FF2B5EF4-FFF2-40B4-BE49-F238E27FC236}">
                <a16:creationId xmlns:a16="http://schemas.microsoft.com/office/drawing/2014/main" id="{AA1C4C8B-251B-AAF7-CA6A-BE139AEADE1D}"/>
              </a:ext>
            </a:extLst>
          </p:cNvPr>
          <p:cNvSpPr>
            <a:spLocks noGrp="1"/>
          </p:cNvSpPr>
          <p:nvPr>
            <p:ph idx="1"/>
          </p:nvPr>
        </p:nvSpPr>
        <p:spPr>
          <a:xfrm>
            <a:off x="13058454" y="3809431"/>
            <a:ext cx="133350" cy="549703"/>
          </a:xfrm>
        </p:spPr>
        <p:txBody>
          <a:bodyPr/>
          <a:lstStyle/>
          <a:p>
            <a:endParaRPr lang="en-US" dirty="0"/>
          </a:p>
        </p:txBody>
      </p:sp>
      <p:pic>
        <p:nvPicPr>
          <p:cNvPr id="2050" name="Picture 2" descr="Model of Achievement Goal Theory 41 . | Download Scientific Diagram">
            <a:extLst>
              <a:ext uri="{FF2B5EF4-FFF2-40B4-BE49-F238E27FC236}">
                <a16:creationId xmlns:a16="http://schemas.microsoft.com/office/drawing/2014/main" id="{1B271C83-4B94-44A0-07F1-4CB6AE2954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8993" y="1515847"/>
            <a:ext cx="8047664" cy="45871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3B2B85-7CCE-E16D-CB30-ED95F1CB560F}"/>
              </a:ext>
            </a:extLst>
          </p:cNvPr>
          <p:cNvSpPr txBox="1"/>
          <p:nvPr/>
        </p:nvSpPr>
        <p:spPr>
          <a:xfrm>
            <a:off x="2068993" y="6263777"/>
            <a:ext cx="2089033" cy="246221"/>
          </a:xfrm>
          <a:prstGeom prst="rect">
            <a:avLst/>
          </a:prstGeom>
          <a:noFill/>
        </p:spPr>
        <p:txBody>
          <a:bodyPr wrap="none" rtlCol="0">
            <a:spAutoFit/>
          </a:bodyPr>
          <a:lstStyle/>
          <a:p>
            <a:r>
              <a:rPr lang="en-US" sz="1000" dirty="0">
                <a:solidFill>
                  <a:srgbClr val="FFFF00"/>
                </a:solidFill>
              </a:rPr>
              <a:t>Source: Verdin &amp; </a:t>
            </a:r>
            <a:r>
              <a:rPr lang="en-US" sz="1000" dirty="0" err="1">
                <a:solidFill>
                  <a:srgbClr val="FFFF00"/>
                </a:solidFill>
              </a:rPr>
              <a:t>Morazes</a:t>
            </a:r>
            <a:r>
              <a:rPr lang="en-US" sz="1000" dirty="0">
                <a:solidFill>
                  <a:srgbClr val="FFFF00"/>
                </a:solidFill>
              </a:rPr>
              <a:t> (2015)</a:t>
            </a:r>
          </a:p>
        </p:txBody>
      </p:sp>
      <p:sp>
        <p:nvSpPr>
          <p:cNvPr id="6" name="Slide Number Placeholder 5">
            <a:extLst>
              <a:ext uri="{FF2B5EF4-FFF2-40B4-BE49-F238E27FC236}">
                <a16:creationId xmlns:a16="http://schemas.microsoft.com/office/drawing/2014/main" id="{0551B5D5-DE83-A9D2-5F57-87CF87B2A6C3}"/>
              </a:ext>
            </a:extLst>
          </p:cNvPr>
          <p:cNvSpPr>
            <a:spLocks noGrp="1"/>
          </p:cNvSpPr>
          <p:nvPr>
            <p:ph type="sldNum" sz="quarter" idx="12"/>
          </p:nvPr>
        </p:nvSpPr>
        <p:spPr/>
        <p:txBody>
          <a:bodyPr/>
          <a:lstStyle/>
          <a:p>
            <a:fld id="{D39607A7-8386-47DB-8578-DDEDD194E5D4}" type="slidenum">
              <a:rPr lang="en-US" smtClean="0">
                <a:solidFill>
                  <a:srgbClr val="FFFF00">
                    <a:alpha val="70000"/>
                  </a:srgbClr>
                </a:solidFill>
              </a:rPr>
              <a:pPr/>
              <a:t>9</a:t>
            </a:fld>
            <a:endParaRPr lang="en-US" dirty="0">
              <a:solidFill>
                <a:srgbClr val="FFFF00">
                  <a:alpha val="70000"/>
                </a:srgbClr>
              </a:solidFill>
            </a:endParaRPr>
          </a:p>
        </p:txBody>
      </p:sp>
    </p:spTree>
    <p:extLst>
      <p:ext uri="{BB962C8B-B14F-4D97-AF65-F5344CB8AC3E}">
        <p14:creationId xmlns:p14="http://schemas.microsoft.com/office/powerpoint/2010/main" val="1106127046"/>
      </p:ext>
    </p:extLst>
  </p:cSld>
  <p:clrMapOvr>
    <a:masterClrMapping/>
  </p:clrMapOvr>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70C3F92-C0AD-4E73-8A22-9D413A456BAF}">
  <ds:schemaRefs>
    <ds:schemaRef ds:uri="http://schemas.microsoft.com/sharepoint/v3/contenttype/forms"/>
  </ds:schemaRefs>
</ds:datastoreItem>
</file>

<file path=customXml/itemProps2.xml><?xml version="1.0" encoding="utf-8"?>
<ds:datastoreItem xmlns:ds="http://schemas.openxmlformats.org/officeDocument/2006/customXml" ds:itemID="{F021420E-D6CD-4398-9C5C-03FBF6887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5126FD-8B44-46F3-BEB2-D5456E76919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{958B7CA4-DCCC-4252-B124-F457A9337282}tf22339732_win32</Template>
  <TotalTime>1235</TotalTime>
  <Words>1335</Words>
  <Application>Microsoft Office PowerPoint</Application>
  <PresentationFormat>Widescreen</PresentationFormat>
  <Paragraphs>135</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Next LT Pro Light</vt:lpstr>
      <vt:lpstr>Calibri</vt:lpstr>
      <vt:lpstr>Rockwell Nova Light</vt:lpstr>
      <vt:lpstr>Wingdings</vt:lpstr>
      <vt:lpstr>LeafVTI</vt:lpstr>
      <vt:lpstr>Achievement  Goal Theory</vt:lpstr>
      <vt:lpstr>Agenda</vt:lpstr>
      <vt:lpstr>Research Context</vt:lpstr>
      <vt:lpstr>philosophy</vt:lpstr>
      <vt:lpstr>QUESTIONS TO CONSIDER</vt:lpstr>
      <vt:lpstr>Achievement vs. goal</vt:lpstr>
      <vt:lpstr>Goal orientations</vt:lpstr>
      <vt:lpstr>Achievement  models</vt:lpstr>
      <vt:lpstr>2 X 2 Achievement goal model</vt:lpstr>
      <vt:lpstr>t.a.r.g.e.t.</vt:lpstr>
      <vt:lpstr>takeaways</vt:lpstr>
      <vt:lpstr>Further considerations</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Brett Taylor</dc:creator>
  <cp:lastModifiedBy>Brett Taylor</cp:lastModifiedBy>
  <cp:revision>32</cp:revision>
  <dcterms:created xsi:type="dcterms:W3CDTF">2024-07-29T23:16:36Z</dcterms:created>
  <dcterms:modified xsi:type="dcterms:W3CDTF">2024-07-30T20:19:49Z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